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25_811248EC.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5"/>
  </p:notesMasterIdLst>
  <p:handoutMasterIdLst>
    <p:handoutMasterId r:id="rId56"/>
  </p:handoutMasterIdLst>
  <p:sldIdLst>
    <p:sldId id="256" r:id="rId2"/>
    <p:sldId id="317" r:id="rId3"/>
    <p:sldId id="316" r:id="rId4"/>
    <p:sldId id="258" r:id="rId5"/>
    <p:sldId id="322" r:id="rId6"/>
    <p:sldId id="293" r:id="rId7"/>
    <p:sldId id="291" r:id="rId8"/>
    <p:sldId id="355" r:id="rId9"/>
    <p:sldId id="344" r:id="rId10"/>
    <p:sldId id="348" r:id="rId11"/>
    <p:sldId id="351" r:id="rId12"/>
    <p:sldId id="352" r:id="rId13"/>
    <p:sldId id="353" r:id="rId14"/>
    <p:sldId id="354" r:id="rId15"/>
    <p:sldId id="361" r:id="rId16"/>
    <p:sldId id="365" r:id="rId17"/>
    <p:sldId id="363" r:id="rId18"/>
    <p:sldId id="326" r:id="rId19"/>
    <p:sldId id="356" r:id="rId20"/>
    <p:sldId id="328" r:id="rId21"/>
    <p:sldId id="329" r:id="rId22"/>
    <p:sldId id="335" r:id="rId23"/>
    <p:sldId id="330" r:id="rId24"/>
    <p:sldId id="364" r:id="rId25"/>
    <p:sldId id="360" r:id="rId26"/>
    <p:sldId id="357" r:id="rId27"/>
    <p:sldId id="334" r:id="rId28"/>
    <p:sldId id="325" r:id="rId29"/>
    <p:sldId id="358" r:id="rId30"/>
    <p:sldId id="327" r:id="rId31"/>
    <p:sldId id="343" r:id="rId32"/>
    <p:sldId id="268" r:id="rId33"/>
    <p:sldId id="359" r:id="rId34"/>
    <p:sldId id="259" r:id="rId35"/>
    <p:sldId id="287" r:id="rId36"/>
    <p:sldId id="261" r:id="rId37"/>
    <p:sldId id="263" r:id="rId38"/>
    <p:sldId id="264" r:id="rId39"/>
    <p:sldId id="274" r:id="rId40"/>
    <p:sldId id="276" r:id="rId41"/>
    <p:sldId id="321" r:id="rId42"/>
    <p:sldId id="336" r:id="rId43"/>
    <p:sldId id="324" r:id="rId44"/>
    <p:sldId id="296" r:id="rId45"/>
    <p:sldId id="299" r:id="rId46"/>
    <p:sldId id="301" r:id="rId47"/>
    <p:sldId id="302" r:id="rId48"/>
    <p:sldId id="304" r:id="rId49"/>
    <p:sldId id="305" r:id="rId50"/>
    <p:sldId id="306" r:id="rId51"/>
    <p:sldId id="300" r:id="rId52"/>
    <p:sldId id="308" r:id="rId53"/>
    <p:sldId id="310" r:id="rId54"/>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44892C-D70B-11E7-6DB6-96A7498C80F6}" name="Olivia Lecomte" initials="OL" userId="700223a0065a8982" providerId="Windows Live"/>
  <p188:author id="{3707BAF5-AC06-431C-7143-65C751D26528}" name="Sophie Caroni" initials="SC" userId="d82867284df7650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3D7BF"/>
    <a:srgbClr val="DCDAC7"/>
    <a:srgbClr val="FFF4CD"/>
    <a:srgbClr val="FFFFFF"/>
    <a:srgbClr val="DCDBC7"/>
    <a:srgbClr val="E53C23"/>
    <a:srgbClr val="299558"/>
    <a:srgbClr val="2AF786"/>
    <a:srgbClr val="FF5C5C"/>
    <a:srgbClr val="49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C15997-5DEF-4D56-8532-67690115B60F}" v="62" dt="2024-06-06T19:03:47.6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2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F4D0621D-AD43-491A-A569-EBB40251E7F1}"/>
    <pc:docChg chg="modSld">
      <pc:chgData name="Guest User" userId="" providerId="Windows Live" clId="Web-{F4D0621D-AD43-491A-A569-EBB40251E7F1}" dt="2024-04-14T09:05:30.734" v="6"/>
      <pc:docMkLst>
        <pc:docMk/>
      </pc:docMkLst>
      <pc:sldChg chg="mod modShow">
        <pc:chgData name="Guest User" userId="" providerId="Windows Live" clId="Web-{F4D0621D-AD43-491A-A569-EBB40251E7F1}" dt="2024-04-14T09:05:30.734" v="6"/>
        <pc:sldMkLst>
          <pc:docMk/>
          <pc:sldMk cId="477795382" sldId="261"/>
        </pc:sldMkLst>
      </pc:sldChg>
      <pc:sldChg chg="mod modShow">
        <pc:chgData name="Guest User" userId="" providerId="Windows Live" clId="Web-{F4D0621D-AD43-491A-A569-EBB40251E7F1}" dt="2024-04-14T09:04:49.936" v="0"/>
        <pc:sldMkLst>
          <pc:docMk/>
          <pc:sldMk cId="820685614" sldId="281"/>
        </pc:sldMkLst>
      </pc:sldChg>
      <pc:sldChg chg="mod modShow">
        <pc:chgData name="Guest User" userId="" providerId="Windows Live" clId="Web-{F4D0621D-AD43-491A-A569-EBB40251E7F1}" dt="2024-04-14T09:04:53.030" v="1"/>
        <pc:sldMkLst>
          <pc:docMk/>
          <pc:sldMk cId="460826538" sldId="282"/>
        </pc:sldMkLst>
      </pc:sldChg>
      <pc:sldChg chg="mod modShow">
        <pc:chgData name="Guest User" userId="" providerId="Windows Live" clId="Web-{F4D0621D-AD43-491A-A569-EBB40251E7F1}" dt="2024-04-14T09:04:55.795" v="2"/>
        <pc:sldMkLst>
          <pc:docMk/>
          <pc:sldMk cId="3658074493" sldId="283"/>
        </pc:sldMkLst>
      </pc:sldChg>
      <pc:sldChg chg="mod modShow">
        <pc:chgData name="Guest User" userId="" providerId="Windows Live" clId="Web-{F4D0621D-AD43-491A-A569-EBB40251E7F1}" dt="2024-04-14T09:04:58.983" v="3"/>
        <pc:sldMkLst>
          <pc:docMk/>
          <pc:sldMk cId="3089137157" sldId="284"/>
        </pc:sldMkLst>
      </pc:sldChg>
      <pc:sldChg chg="mod modShow">
        <pc:chgData name="Guest User" userId="" providerId="Windows Live" clId="Web-{F4D0621D-AD43-491A-A569-EBB40251E7F1}" dt="2024-04-14T09:05:04.108" v="5"/>
        <pc:sldMkLst>
          <pc:docMk/>
          <pc:sldMk cId="960735218" sldId="285"/>
        </pc:sldMkLst>
      </pc:sldChg>
      <pc:sldChg chg="mod modShow">
        <pc:chgData name="Guest User" userId="" providerId="Windows Live" clId="Web-{F4D0621D-AD43-491A-A569-EBB40251E7F1}" dt="2024-04-14T09:05:01.686" v="4"/>
        <pc:sldMkLst>
          <pc:docMk/>
          <pc:sldMk cId="1581359602" sldId="286"/>
        </pc:sldMkLst>
      </pc:sldChg>
    </pc:docChg>
  </pc:docChgLst>
  <pc:docChgLst>
    <pc:chgData name="Olivia Lecomte" userId="700223a0065a8982" providerId="LiveId" clId="{110E920D-FA4B-4104-996C-29C9ACD0941D}"/>
    <pc:docChg chg="undo redo custSel addSld delSld modSld sldOrd modMainMaster">
      <pc:chgData name="Olivia Lecomte" userId="700223a0065a8982" providerId="LiveId" clId="{110E920D-FA4B-4104-996C-29C9ACD0941D}" dt="2024-05-31T09:17:00.848" v="5535" actId="20577"/>
      <pc:docMkLst>
        <pc:docMk/>
      </pc:docMkLst>
      <pc:sldChg chg="addSp delSp modSp mod modTransition modAnim chgLayout modNotesTx">
        <pc:chgData name="Olivia Lecomte" userId="700223a0065a8982" providerId="LiveId" clId="{110E920D-FA4B-4104-996C-29C9ACD0941D}" dt="2024-05-30T18:23:10.093" v="4875" actId="20577"/>
        <pc:sldMkLst>
          <pc:docMk/>
          <pc:sldMk cId="3852337334" sldId="256"/>
        </pc:sldMkLst>
        <pc:spChg chg="del mod ord">
          <ac:chgData name="Olivia Lecomte" userId="700223a0065a8982" providerId="LiveId" clId="{110E920D-FA4B-4104-996C-29C9ACD0941D}" dt="2024-05-30T08:44:04.835" v="2488" actId="478"/>
          <ac:spMkLst>
            <pc:docMk/>
            <pc:sldMk cId="3852337334" sldId="256"/>
            <ac:spMk id="2" creationId="{7D653209-9DD5-48D0-0F49-13801AD4B003}"/>
          </ac:spMkLst>
        </pc:spChg>
        <pc:spChg chg="mod ord">
          <ac:chgData name="Olivia Lecomte" userId="700223a0065a8982" providerId="LiveId" clId="{110E920D-FA4B-4104-996C-29C9ACD0941D}" dt="2024-05-30T08:48:22.231" v="2517" actId="207"/>
          <ac:spMkLst>
            <pc:docMk/>
            <pc:sldMk cId="3852337334" sldId="256"/>
            <ac:spMk id="3" creationId="{D0697A88-CA03-CA00-8DC5-A81B28AE1131}"/>
          </ac:spMkLst>
        </pc:spChg>
        <pc:spChg chg="add del mod">
          <ac:chgData name="Olivia Lecomte" userId="700223a0065a8982" providerId="LiveId" clId="{110E920D-FA4B-4104-996C-29C9ACD0941D}" dt="2024-05-30T07:41:48.478" v="2430" actId="6264"/>
          <ac:spMkLst>
            <pc:docMk/>
            <pc:sldMk cId="3852337334" sldId="256"/>
            <ac:spMk id="4" creationId="{D28542F7-C378-6D3C-932F-ABB484DF84E7}"/>
          </ac:spMkLst>
        </pc:spChg>
        <pc:spChg chg="add del mod">
          <ac:chgData name="Olivia Lecomte" userId="700223a0065a8982" providerId="LiveId" clId="{110E920D-FA4B-4104-996C-29C9ACD0941D}" dt="2024-05-30T07:41:48.478" v="2430" actId="6264"/>
          <ac:spMkLst>
            <pc:docMk/>
            <pc:sldMk cId="3852337334" sldId="256"/>
            <ac:spMk id="5" creationId="{D8102B96-1BF3-022E-8D95-45583F9D44DC}"/>
          </ac:spMkLst>
        </pc:spChg>
        <pc:spChg chg="mod">
          <ac:chgData name="Olivia Lecomte" userId="700223a0065a8982" providerId="LiveId" clId="{110E920D-FA4B-4104-996C-29C9ACD0941D}" dt="2024-05-30T08:44:44.453" v="2494" actId="207"/>
          <ac:spMkLst>
            <pc:docMk/>
            <pc:sldMk cId="3852337334" sldId="256"/>
            <ac:spMk id="6" creationId="{0EE5B3BD-545C-EC8E-46FE-F82EBF123659}"/>
          </ac:spMkLst>
        </pc:spChg>
        <pc:spChg chg="mod">
          <ac:chgData name="Olivia Lecomte" userId="700223a0065a8982" providerId="LiveId" clId="{110E920D-FA4B-4104-996C-29C9ACD0941D}" dt="2024-05-30T08:44:55.213" v="2496" actId="207"/>
          <ac:spMkLst>
            <pc:docMk/>
            <pc:sldMk cId="3852337334" sldId="256"/>
            <ac:spMk id="8" creationId="{C71BDE25-D939-5541-5C9E-B6BB64902FD1}"/>
          </ac:spMkLst>
        </pc:spChg>
        <pc:spChg chg="add del mod">
          <ac:chgData name="Olivia Lecomte" userId="700223a0065a8982" providerId="LiveId" clId="{110E920D-FA4B-4104-996C-29C9ACD0941D}" dt="2024-05-30T08:44:10.832" v="2491" actId="478"/>
          <ac:spMkLst>
            <pc:docMk/>
            <pc:sldMk cId="3852337334" sldId="256"/>
            <ac:spMk id="19" creationId="{C316B267-C346-2195-AA8C-62EFD9C1A473}"/>
          </ac:spMkLst>
        </pc:spChg>
        <pc:picChg chg="add mod ord">
          <ac:chgData name="Olivia Lecomte" userId="700223a0065a8982" providerId="LiveId" clId="{110E920D-FA4B-4104-996C-29C9ACD0941D}" dt="2024-05-30T09:48:13.324" v="2612" actId="167"/>
          <ac:picMkLst>
            <pc:docMk/>
            <pc:sldMk cId="3852337334" sldId="256"/>
            <ac:picMk id="2" creationId="{CD8B25FC-E30C-9C19-287A-470526E53C8E}"/>
          </ac:picMkLst>
        </pc:picChg>
        <pc:picChg chg="del mod">
          <ac:chgData name="Olivia Lecomte" userId="700223a0065a8982" providerId="LiveId" clId="{110E920D-FA4B-4104-996C-29C9ACD0941D}" dt="2024-05-30T08:48:02.836" v="2511" actId="478"/>
          <ac:picMkLst>
            <pc:docMk/>
            <pc:sldMk cId="3852337334" sldId="256"/>
            <ac:picMk id="7" creationId="{C536F3DE-4F33-F4FB-D509-3BF6BF38D568}"/>
          </ac:picMkLst>
        </pc:picChg>
        <pc:picChg chg="del">
          <ac:chgData name="Olivia Lecomte" userId="700223a0065a8982" providerId="LiveId" clId="{110E920D-FA4B-4104-996C-29C9ACD0941D}" dt="2024-05-30T08:36:54.620" v="2464" actId="478"/>
          <ac:picMkLst>
            <pc:docMk/>
            <pc:sldMk cId="3852337334" sldId="256"/>
            <ac:picMk id="9" creationId="{AAA320B6-72BE-7AA3-243F-CDCED220BF2D}"/>
          </ac:picMkLst>
        </pc:picChg>
        <pc:picChg chg="add del mod">
          <ac:chgData name="Olivia Lecomte" userId="700223a0065a8982" providerId="LiveId" clId="{110E920D-FA4B-4104-996C-29C9ACD0941D}" dt="2024-05-30T08:38:26.891" v="2468" actId="478"/>
          <ac:picMkLst>
            <pc:docMk/>
            <pc:sldMk cId="3852337334" sldId="256"/>
            <ac:picMk id="11" creationId="{83E5CAE7-0F9B-1B1B-845A-F2EC6BAD2AB8}"/>
          </ac:picMkLst>
        </pc:picChg>
        <pc:picChg chg="add del mod">
          <ac:chgData name="Olivia Lecomte" userId="700223a0065a8982" providerId="LiveId" clId="{110E920D-FA4B-4104-996C-29C9ACD0941D}" dt="2024-05-30T08:43:15.020" v="2474" actId="478"/>
          <ac:picMkLst>
            <pc:docMk/>
            <pc:sldMk cId="3852337334" sldId="256"/>
            <ac:picMk id="13" creationId="{964CFA19-9E29-D7D9-5856-2A941FE06326}"/>
          </ac:picMkLst>
        </pc:picChg>
        <pc:picChg chg="add del mod">
          <ac:chgData name="Olivia Lecomte" userId="700223a0065a8982" providerId="LiveId" clId="{110E920D-FA4B-4104-996C-29C9ACD0941D}" dt="2024-05-30T08:43:22.168" v="2478" actId="478"/>
          <ac:picMkLst>
            <pc:docMk/>
            <pc:sldMk cId="3852337334" sldId="256"/>
            <ac:picMk id="15" creationId="{3475C95C-B6CB-6BEF-069E-A6A0FCCB237F}"/>
          </ac:picMkLst>
        </pc:picChg>
        <pc:picChg chg="add del mod ord">
          <ac:chgData name="Olivia Lecomte" userId="700223a0065a8982" providerId="LiveId" clId="{110E920D-FA4B-4104-996C-29C9ACD0941D}" dt="2024-05-30T09:49:21.332" v="2617" actId="478"/>
          <ac:picMkLst>
            <pc:docMk/>
            <pc:sldMk cId="3852337334" sldId="256"/>
            <ac:picMk id="17" creationId="{52590B23-DAF3-A4AA-4872-19AB5E56FB8D}"/>
          </ac:picMkLst>
        </pc:picChg>
        <pc:picChg chg="add mod">
          <ac:chgData name="Olivia Lecomte" userId="700223a0065a8982" providerId="LiveId" clId="{110E920D-FA4B-4104-996C-29C9ACD0941D}" dt="2024-05-30T08:52:33.243" v="2596"/>
          <ac:picMkLst>
            <pc:docMk/>
            <pc:sldMk cId="3852337334" sldId="256"/>
            <ac:picMk id="21" creationId="{F7401115-FED0-9DB7-3FC3-4DB1130E8063}"/>
          </ac:picMkLst>
        </pc:picChg>
        <pc:picChg chg="add del mod">
          <ac:chgData name="Olivia Lecomte" userId="700223a0065a8982" providerId="LiveId" clId="{110E920D-FA4B-4104-996C-29C9ACD0941D}" dt="2024-05-30T08:46:02.087" v="2510" actId="478"/>
          <ac:picMkLst>
            <pc:docMk/>
            <pc:sldMk cId="3852337334" sldId="256"/>
            <ac:picMk id="1026" creationId="{CA820BC7-2E12-7DC2-DAD0-92F2E6E9FECB}"/>
          </ac:picMkLst>
        </pc:picChg>
        <pc:picChg chg="add mod">
          <ac:chgData name="Olivia Lecomte" userId="700223a0065a8982" providerId="LiveId" clId="{110E920D-FA4B-4104-996C-29C9ACD0941D}" dt="2024-05-30T08:50:16.912" v="2538" actId="1367"/>
          <ac:picMkLst>
            <pc:docMk/>
            <pc:sldMk cId="3852337334" sldId="256"/>
            <ac:picMk id="1028" creationId="{AB34462C-715A-FDBB-31D7-F50B061AEA45}"/>
          </ac:picMkLst>
        </pc:picChg>
        <pc:picChg chg="add mod">
          <ac:chgData name="Olivia Lecomte" userId="700223a0065a8982" providerId="LiveId" clId="{110E920D-FA4B-4104-996C-29C9ACD0941D}" dt="2024-05-30T08:49:12.700" v="2525" actId="1076"/>
          <ac:picMkLst>
            <pc:docMk/>
            <pc:sldMk cId="3852337334" sldId="256"/>
            <ac:picMk id="1030" creationId="{B3556799-275D-8F8D-00D8-5B0E59C31AB1}"/>
          </ac:picMkLst>
        </pc:picChg>
      </pc:sldChg>
      <pc:sldChg chg="addSp delSp modSp mod modTransition delCm modCm chgLayout modNotesTx">
        <pc:chgData name="Olivia Lecomte" userId="700223a0065a8982" providerId="LiveId" clId="{110E920D-FA4B-4104-996C-29C9ACD0941D}" dt="2024-05-31T08:21:01.349" v="5521"/>
        <pc:sldMkLst>
          <pc:docMk/>
          <pc:sldMk cId="3572040161" sldId="258"/>
        </pc:sldMkLst>
        <pc:spChg chg="mod ord">
          <ac:chgData name="Olivia Lecomte" userId="700223a0065a8982" providerId="LiveId" clId="{110E920D-FA4B-4104-996C-29C9ACD0941D}" dt="2024-05-30T13:44:54.817" v="3618" actId="6264"/>
          <ac:spMkLst>
            <pc:docMk/>
            <pc:sldMk cId="3572040161" sldId="258"/>
            <ac:spMk id="2" creationId="{7D85F245-89BC-A7D6-F2F8-31F25B284FDB}"/>
          </ac:spMkLst>
        </pc:spChg>
        <pc:spChg chg="add del mod ord">
          <ac:chgData name="Olivia Lecomte" userId="700223a0065a8982" providerId="LiveId" clId="{110E920D-FA4B-4104-996C-29C9ACD0941D}" dt="2024-05-30T13:51:12.374" v="3708" actId="20577"/>
          <ac:spMkLst>
            <pc:docMk/>
            <pc:sldMk cId="3572040161" sldId="258"/>
            <ac:spMk id="3" creationId="{40AD9879-B74A-F8B2-809D-8CF86A06508E}"/>
          </ac:spMkLst>
        </pc:spChg>
        <pc:spChg chg="mod ord">
          <ac:chgData name="Olivia Lecomte" userId="700223a0065a8982" providerId="LiveId" clId="{110E920D-FA4B-4104-996C-29C9ACD0941D}" dt="2024-05-30T13:44:54.817" v="3618" actId="6264"/>
          <ac:spMkLst>
            <pc:docMk/>
            <pc:sldMk cId="3572040161" sldId="258"/>
            <ac:spMk id="4" creationId="{9B3E6EB0-595D-702D-8825-C5AA4A7ECCD8}"/>
          </ac:spMkLst>
        </pc:spChg>
        <pc:spChg chg="add mod">
          <ac:chgData name="Olivia Lecomte" userId="700223a0065a8982" providerId="LiveId" clId="{110E920D-FA4B-4104-996C-29C9ACD0941D}" dt="2024-04-02T09:31:40.097" v="310" actId="478"/>
          <ac:spMkLst>
            <pc:docMk/>
            <pc:sldMk cId="3572040161" sldId="258"/>
            <ac:spMk id="4" creationId="{CCAD0865-C458-0F80-781A-73021E0CF9E2}"/>
          </ac:spMkLst>
        </pc:spChg>
        <pc:spChg chg="add del mod">
          <ac:chgData name="Olivia Lecomte" userId="700223a0065a8982" providerId="LiveId" clId="{110E920D-FA4B-4104-996C-29C9ACD0941D}" dt="2024-04-02T13:24:21.577" v="1174" actId="478"/>
          <ac:spMkLst>
            <pc:docMk/>
            <pc:sldMk cId="3572040161" sldId="258"/>
            <ac:spMk id="5" creationId="{085BF4D4-38C2-462F-FF8B-92EA25CEFA5D}"/>
          </ac:spMkLst>
        </pc:spChg>
        <pc:spChg chg="add del mod">
          <ac:chgData name="Olivia Lecomte" userId="700223a0065a8982" providerId="LiveId" clId="{110E920D-FA4B-4104-996C-29C9ACD0941D}" dt="2024-05-30T13:41:14.810" v="3572" actId="6264"/>
          <ac:spMkLst>
            <pc:docMk/>
            <pc:sldMk cId="3572040161" sldId="258"/>
            <ac:spMk id="7" creationId="{CB0F09E7-8A63-08B6-62D4-A9414A502436}"/>
          </ac:spMkLst>
        </pc:spChg>
        <pc:spChg chg="add del mod">
          <ac:chgData name="Olivia Lecomte" userId="700223a0065a8982" providerId="LiveId" clId="{110E920D-FA4B-4104-996C-29C9ACD0941D}" dt="2024-05-30T13:41:14.810" v="3572" actId="6264"/>
          <ac:spMkLst>
            <pc:docMk/>
            <pc:sldMk cId="3572040161" sldId="258"/>
            <ac:spMk id="8" creationId="{D0DD3A23-5587-1312-DB10-773C108BC515}"/>
          </ac:spMkLst>
        </pc:spChg>
        <pc:spChg chg="add del mod">
          <ac:chgData name="Olivia Lecomte" userId="700223a0065a8982" providerId="LiveId" clId="{110E920D-FA4B-4104-996C-29C9ACD0941D}" dt="2024-05-30T13:41:14.810" v="3572" actId="6264"/>
          <ac:spMkLst>
            <pc:docMk/>
            <pc:sldMk cId="3572040161" sldId="258"/>
            <ac:spMk id="9" creationId="{D1E4EA9B-130B-B137-E67E-69971B016049}"/>
          </ac:spMkLst>
        </pc:spChg>
        <pc:spChg chg="add del mod">
          <ac:chgData name="Olivia Lecomte" userId="700223a0065a8982" providerId="LiveId" clId="{110E920D-FA4B-4104-996C-29C9ACD0941D}" dt="2024-05-30T13:44:54.817" v="3618" actId="6264"/>
          <ac:spMkLst>
            <pc:docMk/>
            <pc:sldMk cId="3572040161" sldId="258"/>
            <ac:spMk id="10" creationId="{8B8034A3-D6AD-70EC-D851-645290829CB5}"/>
          </ac:spMkLst>
        </pc:spChg>
        <pc:spChg chg="add del mod">
          <ac:chgData name="Olivia Lecomte" userId="700223a0065a8982" providerId="LiveId" clId="{110E920D-FA4B-4104-996C-29C9ACD0941D}" dt="2024-05-30T13:44:54.817" v="3618" actId="6264"/>
          <ac:spMkLst>
            <pc:docMk/>
            <pc:sldMk cId="3572040161" sldId="258"/>
            <ac:spMk id="11" creationId="{B35A188E-47CF-B1A0-26A7-CE171B187DCA}"/>
          </ac:spMkLst>
        </pc:spChg>
        <pc:spChg chg="add del mod">
          <ac:chgData name="Olivia Lecomte" userId="700223a0065a8982" providerId="LiveId" clId="{110E920D-FA4B-4104-996C-29C9ACD0941D}" dt="2024-05-30T13:44:54.817" v="3618" actId="6264"/>
          <ac:spMkLst>
            <pc:docMk/>
            <pc:sldMk cId="3572040161" sldId="258"/>
            <ac:spMk id="12" creationId="{9D9D77E1-315D-23B7-4A1F-9D50A5D28B44}"/>
          </ac:spMkLst>
        </pc:spChg>
        <pc:picChg chg="add del mod">
          <ac:chgData name="Olivia Lecomte" userId="700223a0065a8982" providerId="LiveId" clId="{110E920D-FA4B-4104-996C-29C9ACD0941D}" dt="2024-05-30T12:55:04.432" v="3201" actId="21"/>
          <ac:picMkLst>
            <pc:docMk/>
            <pc:sldMk cId="3572040161" sldId="258"/>
            <ac:picMk id="6" creationId="{2C100803-A5CA-A16B-D616-CBAEA9C09D56}"/>
          </ac:picMkLst>
        </pc:picChg>
        <pc:picChg chg="add del mod modCrop">
          <ac:chgData name="Olivia Lecomte" userId="700223a0065a8982" providerId="LiveId" clId="{110E920D-FA4B-4104-996C-29C9ACD0941D}" dt="2024-04-02T13:25:54.262" v="1230" actId="478"/>
          <ac:picMkLst>
            <pc:docMk/>
            <pc:sldMk cId="3572040161" sldId="258"/>
            <ac:picMk id="7" creationId="{8479B226-16AB-CAB8-9540-95BEDD988BD0}"/>
          </ac:picMkLst>
        </pc:picChg>
        <pc:picChg chg="add mod modCrop">
          <ac:chgData name="Olivia Lecomte" userId="700223a0065a8982" providerId="LiveId" clId="{110E920D-FA4B-4104-996C-29C9ACD0941D}" dt="2024-04-02T13:28:27.360" v="1236" actId="1076"/>
          <ac:picMkLst>
            <pc:docMk/>
            <pc:sldMk cId="3572040161" sldId="258"/>
            <ac:picMk id="9" creationId="{F36ACA67-3120-F42E-E9DF-4D2B0BB4652F}"/>
          </ac:picMkLst>
        </pc:picChg>
        <pc:picChg chg="add mod modCrop">
          <ac:chgData name="Olivia Lecomte" userId="700223a0065a8982" providerId="LiveId" clId="{110E920D-FA4B-4104-996C-29C9ACD0941D}" dt="2024-05-30T13:51:21.475" v="3709" actId="1076"/>
          <ac:picMkLst>
            <pc:docMk/>
            <pc:sldMk cId="3572040161" sldId="258"/>
            <ac:picMk id="13" creationId="{D05986D9-17AC-A70F-38A7-8F9C40BDD0A4}"/>
          </ac:picMkLst>
        </pc:picChg>
        <pc:picChg chg="add del mod">
          <ac:chgData name="Olivia Lecomte" userId="700223a0065a8982" providerId="LiveId" clId="{110E920D-FA4B-4104-996C-29C9ACD0941D}" dt="2024-04-02T09:29:05.171" v="296" actId="478"/>
          <ac:picMkLst>
            <pc:docMk/>
            <pc:sldMk cId="3572040161" sldId="258"/>
            <ac:picMk id="1026" creationId="{EEFC3802-0A43-0621-BA0F-08AED24D9E03}"/>
          </ac:picMkLst>
        </pc:picChg>
        <pc:picChg chg="add del mod">
          <ac:chgData name="Olivia Lecomte" userId="700223a0065a8982" providerId="LiveId" clId="{110E920D-FA4B-4104-996C-29C9ACD0941D}" dt="2024-04-02T09:31:41.069" v="311" actId="478"/>
          <ac:picMkLst>
            <pc:docMk/>
            <pc:sldMk cId="3572040161" sldId="258"/>
            <ac:picMk id="1028" creationId="{0C883415-0E49-8429-226D-F5CD9D0FCD2F}"/>
          </ac:picMkLst>
        </pc:picChg>
        <pc:picChg chg="add mod">
          <ac:chgData name="Olivia Lecomte" userId="700223a0065a8982" providerId="LiveId" clId="{110E920D-FA4B-4104-996C-29C9ACD0941D}" dt="2024-04-02T09:31:46.727" v="316" actId="1076"/>
          <ac:picMkLst>
            <pc:docMk/>
            <pc:sldMk cId="3572040161" sldId="258"/>
            <ac:picMk id="1030" creationId="{373E648F-BE8E-4927-D598-B59E5F23C4EF}"/>
          </ac:picMkLst>
        </pc:picChg>
        <pc:picChg chg="add del mod">
          <ac:chgData name="Olivia Lecomte" userId="700223a0065a8982" providerId="LiveId" clId="{110E920D-FA4B-4104-996C-29C9ACD0941D}" dt="2024-04-02T13:24:18.629" v="1173" actId="478"/>
          <ac:picMkLst>
            <pc:docMk/>
            <pc:sldMk cId="3572040161" sldId="258"/>
            <ac:picMk id="1032" creationId="{43A562AD-ACAF-0AE8-39F1-E171AD2B14D3}"/>
          </ac:picMkLst>
        </pc:picChg>
        <pc:extLst>
          <p:ext xmlns:p="http://schemas.openxmlformats.org/presentationml/2006/main" uri="{D6D511B9-2390-475A-947B-AFAB55BFBCF1}">
            <pc226:cmChg xmlns:pc226="http://schemas.microsoft.com/office/powerpoint/2022/06/main/command" chg="del mod">
              <pc226:chgData name="Olivia Lecomte" userId="700223a0065a8982" providerId="LiveId" clId="{110E920D-FA4B-4104-996C-29C9ACD0941D}" dt="2024-05-31T08:21:01.349" v="5521"/>
              <pc2:cmMkLst xmlns:pc2="http://schemas.microsoft.com/office/powerpoint/2019/9/main/command">
                <pc:docMk/>
                <pc:sldMk cId="3572040161" sldId="258"/>
                <pc2:cmMk id="{E35CCD39-A9AA-BC4B-A008-731E6870D961}"/>
              </pc2:cmMkLst>
            </pc226:cmChg>
          </p:ext>
        </pc:extLst>
      </pc:sldChg>
      <pc:sldChg chg="modSp mod ord modTransition modNotesTx">
        <pc:chgData name="Olivia Lecomte" userId="700223a0065a8982" providerId="LiveId" clId="{110E920D-FA4B-4104-996C-29C9ACD0941D}" dt="2024-05-30T12:18:12.406" v="3024"/>
        <pc:sldMkLst>
          <pc:docMk/>
          <pc:sldMk cId="2990672298" sldId="259"/>
        </pc:sldMkLst>
        <pc:spChg chg="mod">
          <ac:chgData name="Olivia Lecomte" userId="700223a0065a8982" providerId="LiveId" clId="{110E920D-FA4B-4104-996C-29C9ACD0941D}" dt="2024-05-30T12:05:34.739" v="2801" actId="2711"/>
          <ac:spMkLst>
            <pc:docMk/>
            <pc:sldMk cId="2990672298" sldId="259"/>
            <ac:spMk id="2" creationId="{7D85F245-89BC-A7D6-F2F8-31F25B284FDB}"/>
          </ac:spMkLst>
        </pc:spChg>
        <pc:spChg chg="mod">
          <ac:chgData name="Olivia Lecomte" userId="700223a0065a8982" providerId="LiveId" clId="{110E920D-FA4B-4104-996C-29C9ACD0941D}" dt="2024-05-30T12:05:43.767" v="2803" actId="2711"/>
          <ac:spMkLst>
            <pc:docMk/>
            <pc:sldMk cId="2990672298" sldId="259"/>
            <ac:spMk id="3" creationId="{40AD9879-B74A-F8B2-809D-8CF86A06508E}"/>
          </ac:spMkLst>
        </pc:spChg>
        <pc:spChg chg="mod">
          <ac:chgData name="Olivia Lecomte" userId="700223a0065a8982" providerId="LiveId" clId="{110E920D-FA4B-4104-996C-29C9ACD0941D}" dt="2024-05-30T07:42:44.380" v="2436"/>
          <ac:spMkLst>
            <pc:docMk/>
            <pc:sldMk cId="2990672298" sldId="259"/>
            <ac:spMk id="6" creationId="{540ECAAB-265C-DA7F-D669-4BBBB92C55EC}"/>
          </ac:spMkLst>
        </pc:spChg>
      </pc:sldChg>
      <pc:sldChg chg="modSp mod ord modTransition modShow modNotesTx">
        <pc:chgData name="Olivia Lecomte" userId="700223a0065a8982" providerId="LiveId" clId="{110E920D-FA4B-4104-996C-29C9ACD0941D}" dt="2024-05-30T12:18:12.406" v="3024"/>
        <pc:sldMkLst>
          <pc:docMk/>
          <pc:sldMk cId="477795382" sldId="261"/>
        </pc:sldMkLst>
        <pc:spChg chg="mod">
          <ac:chgData name="Olivia Lecomte" userId="700223a0065a8982" providerId="LiveId" clId="{110E920D-FA4B-4104-996C-29C9ACD0941D}" dt="2024-05-30T07:42:44.380" v="2436"/>
          <ac:spMkLst>
            <pc:docMk/>
            <pc:sldMk cId="477795382" sldId="261"/>
            <ac:spMk id="2" creationId="{7D85F245-89BC-A7D6-F2F8-31F25B284FDB}"/>
          </ac:spMkLst>
        </pc:spChg>
        <pc:spChg chg="mod">
          <ac:chgData name="Olivia Lecomte" userId="700223a0065a8982" providerId="LiveId" clId="{110E920D-FA4B-4104-996C-29C9ACD0941D}" dt="2024-05-30T07:42:44.380" v="2436"/>
          <ac:spMkLst>
            <pc:docMk/>
            <pc:sldMk cId="477795382" sldId="261"/>
            <ac:spMk id="4" creationId="{269ED681-4D9F-53D4-4146-0248FDB60960}"/>
          </ac:spMkLst>
        </pc:spChg>
      </pc:sldChg>
      <pc:sldChg chg="modSp ord modTransition modNotesTx">
        <pc:chgData name="Olivia Lecomte" userId="700223a0065a8982" providerId="LiveId" clId="{110E920D-FA4B-4104-996C-29C9ACD0941D}" dt="2024-05-30T12:18:12.406" v="3024"/>
        <pc:sldMkLst>
          <pc:docMk/>
          <pc:sldMk cId="1087339942" sldId="263"/>
        </pc:sldMkLst>
        <pc:spChg chg="mod">
          <ac:chgData name="Olivia Lecomte" userId="700223a0065a8982" providerId="LiveId" clId="{110E920D-FA4B-4104-996C-29C9ACD0941D}" dt="2024-05-30T07:42:44.380" v="2436"/>
          <ac:spMkLst>
            <pc:docMk/>
            <pc:sldMk cId="1087339942" sldId="263"/>
            <ac:spMk id="2" creationId="{7D85F245-89BC-A7D6-F2F8-31F25B284FDB}"/>
          </ac:spMkLst>
        </pc:spChg>
        <pc:spChg chg="mod">
          <ac:chgData name="Olivia Lecomte" userId="700223a0065a8982" providerId="LiveId" clId="{110E920D-FA4B-4104-996C-29C9ACD0941D}" dt="2024-05-30T07:42:44.380" v="2436"/>
          <ac:spMkLst>
            <pc:docMk/>
            <pc:sldMk cId="1087339942" sldId="263"/>
            <ac:spMk id="3" creationId="{40AD9879-B74A-F8B2-809D-8CF86A06508E}"/>
          </ac:spMkLst>
        </pc:spChg>
        <pc:spChg chg="mod">
          <ac:chgData name="Olivia Lecomte" userId="700223a0065a8982" providerId="LiveId" clId="{110E920D-FA4B-4104-996C-29C9ACD0941D}" dt="2024-05-30T07:42:44.380" v="2436"/>
          <ac:spMkLst>
            <pc:docMk/>
            <pc:sldMk cId="1087339942" sldId="263"/>
            <ac:spMk id="5" creationId="{B65A3D4A-33A8-68DA-2E60-5204133C11ED}"/>
          </ac:spMkLst>
        </pc:spChg>
      </pc:sldChg>
      <pc:sldChg chg="modSp ord modTransition modNotesTx">
        <pc:chgData name="Olivia Lecomte" userId="700223a0065a8982" providerId="LiveId" clId="{110E920D-FA4B-4104-996C-29C9ACD0941D}" dt="2024-05-30T12:18:12.406" v="3024"/>
        <pc:sldMkLst>
          <pc:docMk/>
          <pc:sldMk cId="1886074285" sldId="264"/>
        </pc:sldMkLst>
        <pc:spChg chg="mod">
          <ac:chgData name="Olivia Lecomte" userId="700223a0065a8982" providerId="LiveId" clId="{110E920D-FA4B-4104-996C-29C9ACD0941D}" dt="2024-05-30T07:42:44.380" v="2436"/>
          <ac:spMkLst>
            <pc:docMk/>
            <pc:sldMk cId="1886074285" sldId="264"/>
            <ac:spMk id="2" creationId="{EB07DA82-E466-3E01-14A2-0596FF914883}"/>
          </ac:spMkLst>
        </pc:spChg>
        <pc:spChg chg="mod">
          <ac:chgData name="Olivia Lecomte" userId="700223a0065a8982" providerId="LiveId" clId="{110E920D-FA4B-4104-996C-29C9ACD0941D}" dt="2024-05-30T07:42:44.380" v="2436"/>
          <ac:spMkLst>
            <pc:docMk/>
            <pc:sldMk cId="1886074285" sldId="264"/>
            <ac:spMk id="3" creationId="{40AD9879-B74A-F8B2-809D-8CF86A06508E}"/>
          </ac:spMkLst>
        </pc:spChg>
        <pc:spChg chg="mod">
          <ac:chgData name="Olivia Lecomte" userId="700223a0065a8982" providerId="LiveId" clId="{110E920D-FA4B-4104-996C-29C9ACD0941D}" dt="2024-05-30T07:42:44.380" v="2436"/>
          <ac:spMkLst>
            <pc:docMk/>
            <pc:sldMk cId="1886074285" sldId="264"/>
            <ac:spMk id="18" creationId="{B5E2979C-F3AE-3A9F-CC3A-F564F7ADC6E5}"/>
          </ac:spMkLst>
        </pc:spChg>
      </pc:sldChg>
      <pc:sldChg chg="del">
        <pc:chgData name="Olivia Lecomte" userId="700223a0065a8982" providerId="LiveId" clId="{110E920D-FA4B-4104-996C-29C9ACD0941D}" dt="2024-05-29T09:54:42.031" v="1812" actId="47"/>
        <pc:sldMkLst>
          <pc:docMk/>
          <pc:sldMk cId="446935231" sldId="266"/>
        </pc:sldMkLst>
      </pc:sldChg>
      <pc:sldChg chg="modSp mod ord">
        <pc:chgData name="Olivia Lecomte" userId="700223a0065a8982" providerId="LiveId" clId="{110E920D-FA4B-4104-996C-29C9ACD0941D}" dt="2024-04-04T08:54:24.447" v="1373" actId="20577"/>
        <pc:sldMkLst>
          <pc:docMk/>
          <pc:sldMk cId="885594781" sldId="267"/>
        </pc:sldMkLst>
        <pc:spChg chg="mod">
          <ac:chgData name="Olivia Lecomte" userId="700223a0065a8982" providerId="LiveId" clId="{110E920D-FA4B-4104-996C-29C9ACD0941D}" dt="2024-04-04T08:54:24.447" v="1373" actId="20577"/>
          <ac:spMkLst>
            <pc:docMk/>
            <pc:sldMk cId="885594781" sldId="267"/>
            <ac:spMk id="3" creationId="{40AD9879-B74A-F8B2-809D-8CF86A06508E}"/>
          </ac:spMkLst>
        </pc:spChg>
      </pc:sldChg>
      <pc:sldChg chg="addSp delSp modSp mod ord modTransition chgLayout">
        <pc:chgData name="Olivia Lecomte" userId="700223a0065a8982" providerId="LiveId" clId="{110E920D-FA4B-4104-996C-29C9ACD0941D}" dt="2024-05-30T18:40:10.310" v="4957" actId="20577"/>
        <pc:sldMkLst>
          <pc:docMk/>
          <pc:sldMk cId="174030447" sldId="268"/>
        </pc:sldMkLst>
        <pc:spChg chg="mod ord">
          <ac:chgData name="Olivia Lecomte" userId="700223a0065a8982" providerId="LiveId" clId="{110E920D-FA4B-4104-996C-29C9ACD0941D}" dt="2024-05-30T18:38:25.364" v="4939" actId="6264"/>
          <ac:spMkLst>
            <pc:docMk/>
            <pc:sldMk cId="174030447" sldId="268"/>
            <ac:spMk id="2" creationId="{7D85F245-89BC-A7D6-F2F8-31F25B284FDB}"/>
          </ac:spMkLst>
        </pc:spChg>
        <pc:spChg chg="mod ord">
          <ac:chgData name="Olivia Lecomte" userId="700223a0065a8982" providerId="LiveId" clId="{110E920D-FA4B-4104-996C-29C9ACD0941D}" dt="2024-05-30T18:40:10.310" v="4957" actId="20577"/>
          <ac:spMkLst>
            <pc:docMk/>
            <pc:sldMk cId="174030447" sldId="268"/>
            <ac:spMk id="3" creationId="{40AD9879-B74A-F8B2-809D-8CF86A06508E}"/>
          </ac:spMkLst>
        </pc:spChg>
        <pc:spChg chg="mod ord">
          <ac:chgData name="Olivia Lecomte" userId="700223a0065a8982" providerId="LiveId" clId="{110E920D-FA4B-4104-996C-29C9ACD0941D}" dt="2024-05-30T18:38:25.364" v="4939" actId="6264"/>
          <ac:spMkLst>
            <pc:docMk/>
            <pc:sldMk cId="174030447" sldId="268"/>
            <ac:spMk id="4" creationId="{5AA41AC6-CA18-155C-A8BD-0AF6A090D4CB}"/>
          </ac:spMkLst>
        </pc:spChg>
        <pc:spChg chg="add del mod">
          <ac:chgData name="Olivia Lecomte" userId="700223a0065a8982" providerId="LiveId" clId="{110E920D-FA4B-4104-996C-29C9ACD0941D}" dt="2024-05-30T18:38:20.694" v="4938" actId="6264"/>
          <ac:spMkLst>
            <pc:docMk/>
            <pc:sldMk cId="174030447" sldId="268"/>
            <ac:spMk id="5" creationId="{42F74FE7-701F-20C8-D142-7BE5A95EC34A}"/>
          </ac:spMkLst>
        </pc:spChg>
        <pc:spChg chg="add del mod">
          <ac:chgData name="Olivia Lecomte" userId="700223a0065a8982" providerId="LiveId" clId="{110E920D-FA4B-4104-996C-29C9ACD0941D}" dt="2024-05-30T18:38:20.694" v="4938" actId="6264"/>
          <ac:spMkLst>
            <pc:docMk/>
            <pc:sldMk cId="174030447" sldId="268"/>
            <ac:spMk id="6" creationId="{DD69F669-B570-11A6-2F56-FF41D3EEF67F}"/>
          </ac:spMkLst>
        </pc:spChg>
        <pc:spChg chg="add del mod">
          <ac:chgData name="Olivia Lecomte" userId="700223a0065a8982" providerId="LiveId" clId="{110E920D-FA4B-4104-996C-29C9ACD0941D}" dt="2024-05-30T18:38:20.694" v="4938" actId="6264"/>
          <ac:spMkLst>
            <pc:docMk/>
            <pc:sldMk cId="174030447" sldId="268"/>
            <ac:spMk id="7" creationId="{DD690F4E-A92C-2906-65E7-DF4731104284}"/>
          </ac:spMkLst>
        </pc:spChg>
        <pc:spChg chg="add del mod">
          <ac:chgData name="Olivia Lecomte" userId="700223a0065a8982" providerId="LiveId" clId="{110E920D-FA4B-4104-996C-29C9ACD0941D}" dt="2024-05-30T18:38:25.364" v="4939" actId="6264"/>
          <ac:spMkLst>
            <pc:docMk/>
            <pc:sldMk cId="174030447" sldId="268"/>
            <ac:spMk id="8" creationId="{4CC6A66A-91F8-D62E-DC4B-40574321FF08}"/>
          </ac:spMkLst>
        </pc:spChg>
        <pc:spChg chg="add del mod">
          <ac:chgData name="Olivia Lecomte" userId="700223a0065a8982" providerId="LiveId" clId="{110E920D-FA4B-4104-996C-29C9ACD0941D}" dt="2024-05-30T18:38:25.364" v="4939" actId="6264"/>
          <ac:spMkLst>
            <pc:docMk/>
            <pc:sldMk cId="174030447" sldId="268"/>
            <ac:spMk id="9" creationId="{5EA81826-E446-7F55-716B-70B6744A3311}"/>
          </ac:spMkLst>
        </pc:spChg>
        <pc:spChg chg="add del mod">
          <ac:chgData name="Olivia Lecomte" userId="700223a0065a8982" providerId="LiveId" clId="{110E920D-FA4B-4104-996C-29C9ACD0941D}" dt="2024-05-30T18:38:25.364" v="4939" actId="6264"/>
          <ac:spMkLst>
            <pc:docMk/>
            <pc:sldMk cId="174030447" sldId="268"/>
            <ac:spMk id="10" creationId="{6C0720FA-6DDF-2E6E-4DE5-4D66E3CD43CC}"/>
          </ac:spMkLst>
        </pc:spChg>
      </pc:sldChg>
      <pc:sldChg chg="addSp delSp modSp add mod addCm delCm modCm modNotesTx">
        <pc:chgData name="Olivia Lecomte" userId="700223a0065a8982" providerId="LiveId" clId="{110E920D-FA4B-4104-996C-29C9ACD0941D}" dt="2024-05-29T15:44:16.561" v="2394"/>
        <pc:sldMkLst>
          <pc:docMk/>
          <pc:sldMk cId="1208397692" sldId="269"/>
        </pc:sldMkLst>
        <pc:spChg chg="mod">
          <ac:chgData name="Olivia Lecomte" userId="700223a0065a8982" providerId="LiveId" clId="{110E920D-FA4B-4104-996C-29C9ACD0941D}" dt="2024-05-29T15:44:16.561" v="2394"/>
          <ac:spMkLst>
            <pc:docMk/>
            <pc:sldMk cId="1208397692" sldId="269"/>
            <ac:spMk id="2" creationId="{D6202C9D-0DCC-33D8-E94B-6890D56949C9}"/>
          </ac:spMkLst>
        </pc:spChg>
        <pc:spChg chg="del mod">
          <ac:chgData name="Olivia Lecomte" userId="700223a0065a8982" providerId="LiveId" clId="{110E920D-FA4B-4104-996C-29C9ACD0941D}" dt="2024-04-02T10:16:14.768" v="522" actId="478"/>
          <ac:spMkLst>
            <pc:docMk/>
            <pc:sldMk cId="1208397692" sldId="269"/>
            <ac:spMk id="3" creationId="{2ED4DD64-664D-74F4-E22F-08320543A6DF}"/>
          </ac:spMkLst>
        </pc:spChg>
        <pc:spChg chg="mod">
          <ac:chgData name="Olivia Lecomte" userId="700223a0065a8982" providerId="LiveId" clId="{110E920D-FA4B-4104-996C-29C9ACD0941D}" dt="2024-05-29T15:44:16.561" v="2394"/>
          <ac:spMkLst>
            <pc:docMk/>
            <pc:sldMk cId="1208397692" sldId="269"/>
            <ac:spMk id="3" creationId="{DB08E5C4-511F-C3F0-0E88-57B8650E1C4F}"/>
          </ac:spMkLst>
        </pc:spChg>
        <pc:spChg chg="add del mod">
          <ac:chgData name="Olivia Lecomte" userId="700223a0065a8982" providerId="LiveId" clId="{110E920D-FA4B-4104-996C-29C9ACD0941D}" dt="2024-04-16T08:56:45.788" v="1749" actId="478"/>
          <ac:spMkLst>
            <pc:docMk/>
            <pc:sldMk cId="1208397692" sldId="269"/>
            <ac:spMk id="5" creationId="{0B7E98E3-3D67-DC1F-785E-A252146599B4}"/>
          </ac:spMkLst>
        </pc:spChg>
        <pc:picChg chg="add del mod modCrop">
          <ac:chgData name="Olivia Lecomte" userId="700223a0065a8982" providerId="LiveId" clId="{110E920D-FA4B-4104-996C-29C9ACD0941D}" dt="2024-04-04T11:22:34.191" v="1398" actId="478"/>
          <ac:picMkLst>
            <pc:docMk/>
            <pc:sldMk cId="1208397692" sldId="269"/>
            <ac:picMk id="4" creationId="{21AC971F-3662-E01A-ECF7-EBF7597D63A3}"/>
          </ac:picMkLst>
        </pc:picChg>
        <pc:picChg chg="add mod modCrop">
          <ac:chgData name="Olivia Lecomte" userId="700223a0065a8982" providerId="LiveId" clId="{110E920D-FA4B-4104-996C-29C9ACD0941D}" dt="2024-04-14T13:42:36.883" v="1603" actId="732"/>
          <ac:picMkLst>
            <pc:docMk/>
            <pc:sldMk cId="1208397692" sldId="269"/>
            <ac:picMk id="4" creationId="{D201651B-32BF-7B81-646D-F6731624315C}"/>
          </ac:picMkLst>
        </pc:picChg>
        <pc:picChg chg="add del mod">
          <ac:chgData name="Olivia Lecomte" userId="700223a0065a8982" providerId="LiveId" clId="{110E920D-FA4B-4104-996C-29C9ACD0941D}" dt="2024-04-02T11:09:16.745" v="526" actId="478"/>
          <ac:picMkLst>
            <pc:docMk/>
            <pc:sldMk cId="1208397692" sldId="269"/>
            <ac:picMk id="5" creationId="{B6E041B6-1D08-B617-F7DD-124E4F500814}"/>
          </ac:picMkLst>
        </pc:picChg>
        <pc:picChg chg="add del mod modCrop">
          <ac:chgData name="Olivia Lecomte" userId="700223a0065a8982" providerId="LiveId" clId="{110E920D-FA4B-4104-996C-29C9ACD0941D}" dt="2024-04-14T13:42:14.920" v="1596" actId="478"/>
          <ac:picMkLst>
            <pc:docMk/>
            <pc:sldMk cId="1208397692" sldId="269"/>
            <ac:picMk id="6" creationId="{46206830-CB6A-21A4-9756-F8B366EA74B5}"/>
          </ac:picMkLst>
        </pc:picChg>
        <pc:picChg chg="add del mod modCrop">
          <ac:chgData name="Olivia Lecomte" userId="700223a0065a8982" providerId="LiveId" clId="{110E920D-FA4B-4104-996C-29C9ACD0941D}" dt="2024-04-02T13:04:37.257" v="1075" actId="478"/>
          <ac:picMkLst>
            <pc:docMk/>
            <pc:sldMk cId="1208397692" sldId="269"/>
            <ac:picMk id="7" creationId="{1B67A6DF-EB31-B548-9723-A6AF52921130}"/>
          </ac:picMkLst>
        </pc:picChg>
        <pc:picChg chg="add del mod">
          <ac:chgData name="Olivia Lecomte" userId="700223a0065a8982" providerId="LiveId" clId="{110E920D-FA4B-4104-996C-29C9ACD0941D}" dt="2024-04-02T13:04:45.648" v="1079" actId="478"/>
          <ac:picMkLst>
            <pc:docMk/>
            <pc:sldMk cId="1208397692" sldId="269"/>
            <ac:picMk id="9" creationId="{9A3FDEDB-EAAC-D16B-F92E-312BEF8B1AAB}"/>
          </ac:picMkLst>
        </pc:picChg>
        <pc:picChg chg="add del mod">
          <ac:chgData name="Olivia Lecomte" userId="700223a0065a8982" providerId="LiveId" clId="{110E920D-FA4B-4104-996C-29C9ACD0941D}" dt="2024-04-04T11:21:59.075" v="1374" actId="478"/>
          <ac:picMkLst>
            <pc:docMk/>
            <pc:sldMk cId="1208397692" sldId="269"/>
            <ac:picMk id="11" creationId="{E44F73CF-4A89-8078-2F6A-4AE26A9CB327}"/>
          </ac:picMkLst>
        </pc:picChg>
        <pc:extLst>
          <p:ext xmlns:p="http://schemas.openxmlformats.org/presentationml/2006/main" uri="{D6D511B9-2390-475A-947B-AFAB55BFBCF1}">
            <pc226:cmChg xmlns:pc226="http://schemas.microsoft.com/office/powerpoint/2022/06/main/command" chg="add del mod">
              <pc226:chgData name="Olivia Lecomte" userId="700223a0065a8982" providerId="LiveId" clId="{110E920D-FA4B-4104-996C-29C9ACD0941D}" dt="2024-04-14T13:42:26.043" v="1600"/>
              <pc2:cmMkLst xmlns:pc2="http://schemas.microsoft.com/office/powerpoint/2019/9/main/command">
                <pc:docMk/>
                <pc:sldMk cId="1208397692" sldId="269"/>
                <pc2:cmMk id="{0E0089E7-202F-40B7-B909-CAE6304F22A2}"/>
              </pc2:cmMkLst>
            </pc226:cmChg>
          </p:ext>
        </pc:extLst>
      </pc:sldChg>
      <pc:sldChg chg="addSp delSp modSp add del mod modTransition modAnim modShow">
        <pc:chgData name="Olivia Lecomte" userId="700223a0065a8982" providerId="LiveId" clId="{110E920D-FA4B-4104-996C-29C9ACD0941D}" dt="2024-05-29T09:54:29.588" v="1811" actId="47"/>
        <pc:sldMkLst>
          <pc:docMk/>
          <pc:sldMk cId="2471280754" sldId="270"/>
        </pc:sldMkLst>
        <pc:spChg chg="del">
          <ac:chgData name="Olivia Lecomte" userId="700223a0065a8982" providerId="LiveId" clId="{110E920D-FA4B-4104-996C-29C9ACD0941D}" dt="2024-04-02T09:33:12.426" v="337" actId="478"/>
          <ac:spMkLst>
            <pc:docMk/>
            <pc:sldMk cId="2471280754" sldId="270"/>
            <ac:spMk id="2" creationId="{5E36C4EC-EECE-15E5-A5D6-6B6BC3A3D4DA}"/>
          </ac:spMkLst>
        </pc:spChg>
        <pc:spChg chg="del">
          <ac:chgData name="Olivia Lecomte" userId="700223a0065a8982" providerId="LiveId" clId="{110E920D-FA4B-4104-996C-29C9ACD0941D}" dt="2024-04-02T09:32:54.093" v="334" actId="478"/>
          <ac:spMkLst>
            <pc:docMk/>
            <pc:sldMk cId="2471280754" sldId="270"/>
            <ac:spMk id="3" creationId="{2457658E-D83C-DB12-B91C-2C852C5B6437}"/>
          </ac:spMkLst>
        </pc:spChg>
        <pc:spChg chg="add del mod">
          <ac:chgData name="Olivia Lecomte" userId="700223a0065a8982" providerId="LiveId" clId="{110E920D-FA4B-4104-996C-29C9ACD0941D}" dt="2024-04-02T09:32:56.423" v="335" actId="478"/>
          <ac:spMkLst>
            <pc:docMk/>
            <pc:sldMk cId="2471280754" sldId="270"/>
            <ac:spMk id="5" creationId="{0EA6B177-5763-EC01-7609-06082A203B0C}"/>
          </ac:spMkLst>
        </pc:spChg>
        <pc:spChg chg="add del mod">
          <ac:chgData name="Olivia Lecomte" userId="700223a0065a8982" providerId="LiveId" clId="{110E920D-FA4B-4104-996C-29C9ACD0941D}" dt="2024-04-02T09:33:15.130" v="338" actId="478"/>
          <ac:spMkLst>
            <pc:docMk/>
            <pc:sldMk cId="2471280754" sldId="270"/>
            <ac:spMk id="7" creationId="{090D85B2-93CD-B423-1149-976A5A1659B1}"/>
          </ac:spMkLst>
        </pc:spChg>
        <pc:spChg chg="add mod">
          <ac:chgData name="Olivia Lecomte" userId="700223a0065a8982" providerId="LiveId" clId="{110E920D-FA4B-4104-996C-29C9ACD0941D}" dt="2024-04-02T09:37:18.949" v="375" actId="1076"/>
          <ac:spMkLst>
            <pc:docMk/>
            <pc:sldMk cId="2471280754" sldId="270"/>
            <ac:spMk id="8" creationId="{16D54514-2117-9058-669D-B948990B4478}"/>
          </ac:spMkLst>
        </pc:spChg>
        <pc:spChg chg="add mod">
          <ac:chgData name="Olivia Lecomte" userId="700223a0065a8982" providerId="LiveId" clId="{110E920D-FA4B-4104-996C-29C9ACD0941D}" dt="2024-04-02T09:37:18.949" v="375" actId="1076"/>
          <ac:spMkLst>
            <pc:docMk/>
            <pc:sldMk cId="2471280754" sldId="270"/>
            <ac:spMk id="9" creationId="{3A08D0E5-5911-C6C7-F605-1BB59EF3A0D9}"/>
          </ac:spMkLst>
        </pc:spChg>
        <pc:spChg chg="add mod">
          <ac:chgData name="Olivia Lecomte" userId="700223a0065a8982" providerId="LiveId" clId="{110E920D-FA4B-4104-996C-29C9ACD0941D}" dt="2024-04-02T09:37:18.949" v="375" actId="1076"/>
          <ac:spMkLst>
            <pc:docMk/>
            <pc:sldMk cId="2471280754" sldId="270"/>
            <ac:spMk id="10" creationId="{86C7F7A4-B026-1978-E5F7-836C386971D4}"/>
          </ac:spMkLst>
        </pc:spChg>
        <pc:spChg chg="add mod">
          <ac:chgData name="Olivia Lecomte" userId="700223a0065a8982" providerId="LiveId" clId="{110E920D-FA4B-4104-996C-29C9ACD0941D}" dt="2024-04-02T09:38:50.639" v="387" actId="1076"/>
          <ac:spMkLst>
            <pc:docMk/>
            <pc:sldMk cId="2471280754" sldId="270"/>
            <ac:spMk id="12" creationId="{6B706CFF-28D7-362E-C11B-7D54CDC975B7}"/>
          </ac:spMkLst>
        </pc:spChg>
        <pc:spChg chg="add mod">
          <ac:chgData name="Olivia Lecomte" userId="700223a0065a8982" providerId="LiveId" clId="{110E920D-FA4B-4104-996C-29C9ACD0941D}" dt="2024-04-02T09:38:47.820" v="386" actId="1076"/>
          <ac:spMkLst>
            <pc:docMk/>
            <pc:sldMk cId="2471280754" sldId="270"/>
            <ac:spMk id="13" creationId="{7C0D82CD-2E75-0354-FE01-1F82D499AFFE}"/>
          </ac:spMkLst>
        </pc:spChg>
        <pc:spChg chg="add mod">
          <ac:chgData name="Olivia Lecomte" userId="700223a0065a8982" providerId="LiveId" clId="{110E920D-FA4B-4104-996C-29C9ACD0941D}" dt="2024-04-02T09:40:05.628" v="396" actId="14100"/>
          <ac:spMkLst>
            <pc:docMk/>
            <pc:sldMk cId="2471280754" sldId="270"/>
            <ac:spMk id="14" creationId="{BAAEE2C2-D938-28B7-235A-ACC94FDC9034}"/>
          </ac:spMkLst>
        </pc:spChg>
        <pc:picChg chg="add mod">
          <ac:chgData name="Olivia Lecomte" userId="700223a0065a8982" providerId="LiveId" clId="{110E920D-FA4B-4104-996C-29C9ACD0941D}" dt="2024-04-02T09:37:04.518" v="374" actId="1076"/>
          <ac:picMkLst>
            <pc:docMk/>
            <pc:sldMk cId="2471280754" sldId="270"/>
            <ac:picMk id="11" creationId="{8674DE6B-241E-4DA1-325A-DF3EDBBD0F9F}"/>
          </ac:picMkLst>
        </pc:picChg>
        <pc:picChg chg="del mod">
          <ac:chgData name="Olivia Lecomte" userId="700223a0065a8982" providerId="LiveId" clId="{110E920D-FA4B-4104-996C-29C9ACD0941D}" dt="2024-04-02T09:38:18.483" v="377" actId="478"/>
          <ac:picMkLst>
            <pc:docMk/>
            <pc:sldMk cId="2471280754" sldId="270"/>
            <ac:picMk id="1026" creationId="{BB40C227-4935-5A71-493D-686522CF6D19}"/>
          </ac:picMkLst>
        </pc:picChg>
      </pc:sldChg>
      <pc:sldChg chg="addSp delSp modSp add del mod modTransition modAnim modShow">
        <pc:chgData name="Olivia Lecomte" userId="700223a0065a8982" providerId="LiveId" clId="{110E920D-FA4B-4104-996C-29C9ACD0941D}" dt="2024-05-29T09:54:29.588" v="1811" actId="47"/>
        <pc:sldMkLst>
          <pc:docMk/>
          <pc:sldMk cId="328590028" sldId="271"/>
        </pc:sldMkLst>
        <pc:spChg chg="add mod">
          <ac:chgData name="Olivia Lecomte" userId="700223a0065a8982" providerId="LiveId" clId="{110E920D-FA4B-4104-996C-29C9ACD0941D}" dt="2024-04-02T09:48:02.791" v="481" actId="20577"/>
          <ac:spMkLst>
            <pc:docMk/>
            <pc:sldMk cId="328590028" sldId="271"/>
            <ac:spMk id="2" creationId="{C489B4C7-E870-E9FD-040A-F91810285D73}"/>
          </ac:spMkLst>
        </pc:spChg>
        <pc:spChg chg="del">
          <ac:chgData name="Olivia Lecomte" userId="700223a0065a8982" providerId="LiveId" clId="{110E920D-FA4B-4104-996C-29C9ACD0941D}" dt="2024-04-02T09:40:37.116" v="401" actId="478"/>
          <ac:spMkLst>
            <pc:docMk/>
            <pc:sldMk cId="328590028" sldId="271"/>
            <ac:spMk id="8" creationId="{7B4ADB39-A390-3863-85C4-9D7887C870D0}"/>
          </ac:spMkLst>
        </pc:spChg>
        <pc:spChg chg="del">
          <ac:chgData name="Olivia Lecomte" userId="700223a0065a8982" providerId="LiveId" clId="{110E920D-FA4B-4104-996C-29C9ACD0941D}" dt="2024-04-02T09:40:39.482" v="402" actId="478"/>
          <ac:spMkLst>
            <pc:docMk/>
            <pc:sldMk cId="328590028" sldId="271"/>
            <ac:spMk id="9" creationId="{6303F9A7-B3B7-3C3E-322E-EF4AE415904D}"/>
          </ac:spMkLst>
        </pc:spChg>
        <pc:spChg chg="del">
          <ac:chgData name="Olivia Lecomte" userId="700223a0065a8982" providerId="LiveId" clId="{110E920D-FA4B-4104-996C-29C9ACD0941D}" dt="2024-04-02T09:40:41.169" v="403" actId="478"/>
          <ac:spMkLst>
            <pc:docMk/>
            <pc:sldMk cId="328590028" sldId="271"/>
            <ac:spMk id="10" creationId="{392A22AF-E180-E5DF-EAB3-669A077EA009}"/>
          </ac:spMkLst>
        </pc:spChg>
      </pc:sldChg>
      <pc:sldChg chg="modSp new del mod ord modShow">
        <pc:chgData name="Olivia Lecomte" userId="700223a0065a8982" providerId="LiveId" clId="{110E920D-FA4B-4104-996C-29C9ACD0941D}" dt="2024-05-29T09:54:29.588" v="1811" actId="47"/>
        <pc:sldMkLst>
          <pc:docMk/>
          <pc:sldMk cId="3706593089" sldId="272"/>
        </pc:sldMkLst>
        <pc:spChg chg="mod">
          <ac:chgData name="Olivia Lecomte" userId="700223a0065a8982" providerId="LiveId" clId="{110E920D-FA4B-4104-996C-29C9ACD0941D}" dt="2024-04-02T09:47:23.223" v="454" actId="790"/>
          <ac:spMkLst>
            <pc:docMk/>
            <pc:sldMk cId="3706593089" sldId="272"/>
            <ac:spMk id="2" creationId="{13FA13F9-B526-1661-1360-CBF910EF6CC7}"/>
          </ac:spMkLst>
        </pc:spChg>
      </pc:sldChg>
      <pc:sldChg chg="addSp delSp modSp add del mod modNotesTx">
        <pc:chgData name="Olivia Lecomte" userId="700223a0065a8982" providerId="LiveId" clId="{110E920D-FA4B-4104-996C-29C9ACD0941D}" dt="2024-04-02T12:30:18.345" v="929" actId="2696"/>
        <pc:sldMkLst>
          <pc:docMk/>
          <pc:sldMk cId="3709983926" sldId="273"/>
        </pc:sldMkLst>
        <pc:spChg chg="mod">
          <ac:chgData name="Olivia Lecomte" userId="700223a0065a8982" providerId="LiveId" clId="{110E920D-FA4B-4104-996C-29C9ACD0941D}" dt="2024-04-02T12:13:13.623" v="613" actId="20577"/>
          <ac:spMkLst>
            <pc:docMk/>
            <pc:sldMk cId="3709983926" sldId="273"/>
            <ac:spMk id="2" creationId="{4543BB4A-240E-C7FA-32A5-16C0B0022056}"/>
          </ac:spMkLst>
        </pc:spChg>
        <pc:spChg chg="add del mod">
          <ac:chgData name="Olivia Lecomte" userId="700223a0065a8982" providerId="LiveId" clId="{110E920D-FA4B-4104-996C-29C9ACD0941D}" dt="2024-04-02T12:16:29.474" v="677" actId="478"/>
          <ac:spMkLst>
            <pc:docMk/>
            <pc:sldMk cId="3709983926" sldId="273"/>
            <ac:spMk id="3" creationId="{C25D5EEB-9278-8264-AECF-1B4F5F21E9FA}"/>
          </ac:spMkLst>
        </pc:spChg>
        <pc:spChg chg="add del mod">
          <ac:chgData name="Olivia Lecomte" userId="700223a0065a8982" providerId="LiveId" clId="{110E920D-FA4B-4104-996C-29C9ACD0941D}" dt="2024-04-02T12:16:32.313" v="678" actId="478"/>
          <ac:spMkLst>
            <pc:docMk/>
            <pc:sldMk cId="3709983926" sldId="273"/>
            <ac:spMk id="9" creationId="{553E96CD-D98D-AB56-51FB-1F485262A60B}"/>
          </ac:spMkLst>
        </pc:spChg>
        <pc:picChg chg="add mod modCrop">
          <ac:chgData name="Olivia Lecomte" userId="700223a0065a8982" providerId="LiveId" clId="{110E920D-FA4B-4104-996C-29C9ACD0941D}" dt="2024-04-02T12:12:53.927" v="549"/>
          <ac:picMkLst>
            <pc:docMk/>
            <pc:sldMk cId="3709983926" sldId="273"/>
            <ac:picMk id="5" creationId="{62AA06EF-89C8-F733-1573-018A028F9A01}"/>
          </ac:picMkLst>
        </pc:picChg>
        <pc:picChg chg="add mod ord modCrop">
          <ac:chgData name="Olivia Lecomte" userId="700223a0065a8982" providerId="LiveId" clId="{110E920D-FA4B-4104-996C-29C9ACD0941D}" dt="2024-04-02T12:13:50.276" v="618" actId="167"/>
          <ac:picMkLst>
            <pc:docMk/>
            <pc:sldMk cId="3709983926" sldId="273"/>
            <ac:picMk id="7" creationId="{59639D0C-0614-1CDC-CFFF-6307994A1EA3}"/>
          </ac:picMkLst>
        </pc:picChg>
      </pc:sldChg>
      <pc:sldChg chg="addSp delSp modSp add mod ord modTransition delAnim modAnim modShow addCm delCm modCm modNotesTx">
        <pc:chgData name="Olivia Lecomte" userId="700223a0065a8982" providerId="LiveId" clId="{110E920D-FA4B-4104-996C-29C9ACD0941D}" dt="2024-05-30T12:18:12.406" v="3024"/>
        <pc:sldMkLst>
          <pc:docMk/>
          <pc:sldMk cId="550816016" sldId="274"/>
        </pc:sldMkLst>
        <pc:spChg chg="mod">
          <ac:chgData name="Olivia Lecomte" userId="700223a0065a8982" providerId="LiveId" clId="{110E920D-FA4B-4104-996C-29C9ACD0941D}" dt="2024-05-30T07:42:44.380" v="2436"/>
          <ac:spMkLst>
            <pc:docMk/>
            <pc:sldMk cId="550816016" sldId="274"/>
            <ac:spMk id="2" creationId="{1AC15C95-6920-E5D6-F3FC-06CC7127D659}"/>
          </ac:spMkLst>
        </pc:spChg>
        <pc:spChg chg="mod">
          <ac:chgData name="Olivia Lecomte" userId="700223a0065a8982" providerId="LiveId" clId="{110E920D-FA4B-4104-996C-29C9ACD0941D}" dt="2024-05-30T07:42:44.380" v="2436"/>
          <ac:spMkLst>
            <pc:docMk/>
            <pc:sldMk cId="550816016" sldId="274"/>
            <ac:spMk id="3" creationId="{1FBB1B9E-A746-D92A-7AFB-B212124BBE4D}"/>
          </ac:spMkLst>
        </pc:spChg>
        <pc:spChg chg="del mod">
          <ac:chgData name="Olivia Lecomte" userId="700223a0065a8982" providerId="LiveId" clId="{110E920D-FA4B-4104-996C-29C9ACD0941D}" dt="2024-04-02T13:12:02.548" v="1111" actId="478"/>
          <ac:spMkLst>
            <pc:docMk/>
            <pc:sldMk cId="550816016" sldId="274"/>
            <ac:spMk id="3" creationId="{F03ACC27-2F6D-E54F-D465-B37292BA0B95}"/>
          </ac:spMkLst>
        </pc:spChg>
        <pc:spChg chg="add del mod ord">
          <ac:chgData name="Olivia Lecomte" userId="700223a0065a8982" providerId="LiveId" clId="{110E920D-FA4B-4104-996C-29C9ACD0941D}" dt="2024-04-02T12:24:02.203" v="904" actId="478"/>
          <ac:spMkLst>
            <pc:docMk/>
            <pc:sldMk cId="550816016" sldId="274"/>
            <ac:spMk id="5" creationId="{2285FD0E-C04A-C720-F9EC-EF2B6722F970}"/>
          </ac:spMkLst>
        </pc:spChg>
        <pc:spChg chg="add del mod">
          <ac:chgData name="Olivia Lecomte" userId="700223a0065a8982" providerId="LiveId" clId="{110E920D-FA4B-4104-996C-29C9ACD0941D}" dt="2024-04-02T12:34:46.843" v="956" actId="478"/>
          <ac:spMkLst>
            <pc:docMk/>
            <pc:sldMk cId="550816016" sldId="274"/>
            <ac:spMk id="11" creationId="{DA333276-EF29-CF4E-FB30-61A5C2F6C4A6}"/>
          </ac:spMkLst>
        </pc:spChg>
        <pc:spChg chg="add del mod">
          <ac:chgData name="Olivia Lecomte" userId="700223a0065a8982" providerId="LiveId" clId="{110E920D-FA4B-4104-996C-29C9ACD0941D}" dt="2024-04-02T13:12:05.070" v="1112" actId="478"/>
          <ac:spMkLst>
            <pc:docMk/>
            <pc:sldMk cId="550816016" sldId="274"/>
            <ac:spMk id="12" creationId="{71C39495-3EE6-D02E-23C3-3C71858063CB}"/>
          </ac:spMkLst>
        </pc:spChg>
        <pc:spChg chg="add del mod">
          <ac:chgData name="Olivia Lecomte" userId="700223a0065a8982" providerId="LiveId" clId="{110E920D-FA4B-4104-996C-29C9ACD0941D}" dt="2024-04-02T13:12:08.782" v="1114" actId="478"/>
          <ac:spMkLst>
            <pc:docMk/>
            <pc:sldMk cId="550816016" sldId="274"/>
            <ac:spMk id="16" creationId="{63F2BD5F-0E34-9CE1-98A7-E4EF818FD27D}"/>
          </ac:spMkLst>
        </pc:spChg>
        <pc:spChg chg="add mod">
          <ac:chgData name="Olivia Lecomte" userId="700223a0065a8982" providerId="LiveId" clId="{110E920D-FA4B-4104-996C-29C9ACD0941D}" dt="2024-05-30T07:42:44.380" v="2436"/>
          <ac:spMkLst>
            <pc:docMk/>
            <pc:sldMk cId="550816016" sldId="274"/>
            <ac:spMk id="24" creationId="{EB3AF562-8045-A4B9-4C0A-33F94DEFFAF3}"/>
          </ac:spMkLst>
        </pc:spChg>
        <pc:graphicFrameChg chg="add del mod modGraphic">
          <ac:chgData name="Olivia Lecomte" userId="700223a0065a8982" providerId="LiveId" clId="{110E920D-FA4B-4104-996C-29C9ACD0941D}" dt="2024-04-02T12:22:16.445" v="837" actId="478"/>
          <ac:graphicFrameMkLst>
            <pc:docMk/>
            <pc:sldMk cId="550816016" sldId="274"/>
            <ac:graphicFrameMk id="4" creationId="{F2C0DE7D-C953-40F7-ED6C-09A2902FD5D5}"/>
          </ac:graphicFrameMkLst>
        </pc:graphicFrameChg>
        <pc:picChg chg="add del mod">
          <ac:chgData name="Olivia Lecomte" userId="700223a0065a8982" providerId="LiveId" clId="{110E920D-FA4B-4104-996C-29C9ACD0941D}" dt="2024-04-14T13:43:01.604" v="1609" actId="478"/>
          <ac:picMkLst>
            <pc:docMk/>
            <pc:sldMk cId="550816016" sldId="274"/>
            <ac:picMk id="4" creationId="{2237AE15-7B70-C552-9BEE-F806CC0E86D4}"/>
          </ac:picMkLst>
        </pc:picChg>
        <pc:picChg chg="add del mod modCrop">
          <ac:chgData name="Olivia Lecomte" userId="700223a0065a8982" providerId="LiveId" clId="{110E920D-FA4B-4104-996C-29C9ACD0941D}" dt="2024-04-16T08:21:32.596" v="1724" actId="478"/>
          <ac:picMkLst>
            <pc:docMk/>
            <pc:sldMk cId="550816016" sldId="274"/>
            <ac:picMk id="4" creationId="{F2730AAE-8DB7-ABBA-A28F-0E76894B0E86}"/>
          </ac:picMkLst>
        </pc:picChg>
        <pc:picChg chg="add mod">
          <ac:chgData name="Olivia Lecomte" userId="700223a0065a8982" providerId="LiveId" clId="{110E920D-FA4B-4104-996C-29C9ACD0941D}" dt="2024-04-14T13:43:23.983" v="1631"/>
          <ac:picMkLst>
            <pc:docMk/>
            <pc:sldMk cId="550816016" sldId="274"/>
            <ac:picMk id="5" creationId="{7C27143F-94E8-D5AA-D4AF-F7EF2481E4DF}"/>
          </ac:picMkLst>
        </pc:picChg>
        <pc:picChg chg="add mod">
          <ac:chgData name="Olivia Lecomte" userId="700223a0065a8982" providerId="LiveId" clId="{110E920D-FA4B-4104-996C-29C9ACD0941D}" dt="2024-04-04T11:23:22.739" v="1424"/>
          <ac:picMkLst>
            <pc:docMk/>
            <pc:sldMk cId="550816016" sldId="274"/>
            <ac:picMk id="6" creationId="{69CA65FD-35DC-ECE2-FDDA-719027BA1F1F}"/>
          </ac:picMkLst>
        </pc:picChg>
        <pc:picChg chg="add mod">
          <ac:chgData name="Olivia Lecomte" userId="700223a0065a8982" providerId="LiveId" clId="{110E920D-FA4B-4104-996C-29C9ACD0941D}" dt="2024-04-16T09:00:42.066" v="1783"/>
          <ac:picMkLst>
            <pc:docMk/>
            <pc:sldMk cId="550816016" sldId="274"/>
            <ac:picMk id="6" creationId="{C37D2DFE-2B6F-F88E-13B8-1295E7A1BCC7}"/>
          </ac:picMkLst>
        </pc:picChg>
        <pc:picChg chg="del mod">
          <ac:chgData name="Olivia Lecomte" userId="700223a0065a8982" providerId="LiveId" clId="{110E920D-FA4B-4104-996C-29C9ACD0941D}" dt="2024-04-02T12:29:18.367" v="924" actId="478"/>
          <ac:picMkLst>
            <pc:docMk/>
            <pc:sldMk cId="550816016" sldId="274"/>
            <ac:picMk id="7" creationId="{5D5C8B4B-68F2-AF3F-1896-5ADD27A03167}"/>
          </ac:picMkLst>
        </pc:picChg>
        <pc:picChg chg="add mod">
          <ac:chgData name="Olivia Lecomte" userId="700223a0065a8982" providerId="LiveId" clId="{110E920D-FA4B-4104-996C-29C9ACD0941D}" dt="2024-04-14T13:43:23.635" v="1629"/>
          <ac:picMkLst>
            <pc:docMk/>
            <pc:sldMk cId="550816016" sldId="274"/>
            <ac:picMk id="7" creationId="{CA83D246-584E-E51F-5CC1-687C469A589C}"/>
          </ac:picMkLst>
        </pc:picChg>
        <pc:picChg chg="add del mod ord modCrop">
          <ac:chgData name="Olivia Lecomte" userId="700223a0065a8982" providerId="LiveId" clId="{110E920D-FA4B-4104-996C-29C9ACD0941D}" dt="2024-04-02T13:11:56.403" v="1109" actId="478"/>
          <ac:picMkLst>
            <pc:docMk/>
            <pc:sldMk cId="550816016" sldId="274"/>
            <ac:picMk id="8" creationId="{27CC5B88-C04F-21ED-77E5-138323F6E901}"/>
          </ac:picMkLst>
        </pc:picChg>
        <pc:picChg chg="add mod">
          <ac:chgData name="Olivia Lecomte" userId="700223a0065a8982" providerId="LiveId" clId="{110E920D-FA4B-4104-996C-29C9ACD0941D}" dt="2024-04-04T11:23:22.498" v="1422"/>
          <ac:picMkLst>
            <pc:docMk/>
            <pc:sldMk cId="550816016" sldId="274"/>
            <ac:picMk id="8" creationId="{5528B1BB-2652-B2A9-2DA3-649BC1916C86}"/>
          </ac:picMkLst>
        </pc:picChg>
        <pc:picChg chg="add mod">
          <ac:chgData name="Olivia Lecomte" userId="700223a0065a8982" providerId="LiveId" clId="{110E920D-FA4B-4104-996C-29C9ACD0941D}" dt="2024-04-14T13:43:23.405" v="1627"/>
          <ac:picMkLst>
            <pc:docMk/>
            <pc:sldMk cId="550816016" sldId="274"/>
            <ac:picMk id="9" creationId="{A910C0EA-196A-EA26-8250-81C58F44AEF3}"/>
          </ac:picMkLst>
        </pc:picChg>
        <pc:picChg chg="add del mod">
          <ac:chgData name="Olivia Lecomte" userId="700223a0065a8982" providerId="LiveId" clId="{110E920D-FA4B-4104-996C-29C9ACD0941D}" dt="2024-04-02T13:12:07.262" v="1113" actId="478"/>
          <ac:picMkLst>
            <pc:docMk/>
            <pc:sldMk cId="550816016" sldId="274"/>
            <ac:picMk id="10" creationId="{263FA65B-4002-5E94-57BD-10E6BD2BBE8D}"/>
          </ac:picMkLst>
        </pc:picChg>
        <pc:picChg chg="add mod">
          <ac:chgData name="Olivia Lecomte" userId="700223a0065a8982" providerId="LiveId" clId="{110E920D-FA4B-4104-996C-29C9ACD0941D}" dt="2024-04-04T11:23:22.224" v="1420"/>
          <ac:picMkLst>
            <pc:docMk/>
            <pc:sldMk cId="550816016" sldId="274"/>
            <ac:picMk id="10" creationId="{88774A3C-0E80-462E-19EC-6F2138A5D71B}"/>
          </ac:picMkLst>
        </pc:picChg>
        <pc:picChg chg="add mod">
          <ac:chgData name="Olivia Lecomte" userId="700223a0065a8982" providerId="LiveId" clId="{110E920D-FA4B-4104-996C-29C9ACD0941D}" dt="2024-04-14T13:43:23.178" v="1625"/>
          <ac:picMkLst>
            <pc:docMk/>
            <pc:sldMk cId="550816016" sldId="274"/>
            <ac:picMk id="11" creationId="{15953979-7454-52F6-7674-E76D3C2D75A3}"/>
          </ac:picMkLst>
        </pc:picChg>
        <pc:picChg chg="add del mod">
          <ac:chgData name="Olivia Lecomte" userId="700223a0065a8982" providerId="LiveId" clId="{110E920D-FA4B-4104-996C-29C9ACD0941D}" dt="2024-04-14T13:43:00.850" v="1608" actId="478"/>
          <ac:picMkLst>
            <pc:docMk/>
            <pc:sldMk cId="550816016" sldId="274"/>
            <ac:picMk id="12" creationId="{DDD8698A-A4CE-8956-883F-C9B46322EBDE}"/>
          </ac:picMkLst>
        </pc:picChg>
        <pc:picChg chg="add del mod">
          <ac:chgData name="Olivia Lecomte" userId="700223a0065a8982" providerId="LiveId" clId="{110E920D-FA4B-4104-996C-29C9ACD0941D}" dt="2024-04-14T13:43:00.092" v="1607" actId="478"/>
          <ac:picMkLst>
            <pc:docMk/>
            <pc:sldMk cId="550816016" sldId="274"/>
            <ac:picMk id="14" creationId="{55D1481A-FEF1-6D92-3064-EBBB5A34BF07}"/>
          </ac:picMkLst>
        </pc:picChg>
        <pc:picChg chg="add del mod ord modCrop">
          <ac:chgData name="Olivia Lecomte" userId="700223a0065a8982" providerId="LiveId" clId="{110E920D-FA4B-4104-996C-29C9ACD0941D}" dt="2024-04-02T13:12:00.409" v="1110" actId="478"/>
          <ac:picMkLst>
            <pc:docMk/>
            <pc:sldMk cId="550816016" sldId="274"/>
            <ac:picMk id="14" creationId="{92B4191C-A648-26FF-E96F-B163163C6558}"/>
          </ac:picMkLst>
        </pc:picChg>
        <pc:picChg chg="add del mod">
          <ac:chgData name="Olivia Lecomte" userId="700223a0065a8982" providerId="LiveId" clId="{110E920D-FA4B-4104-996C-29C9ACD0941D}" dt="2024-04-16T08:22:23.318" v="1730" actId="478"/>
          <ac:picMkLst>
            <pc:docMk/>
            <pc:sldMk cId="550816016" sldId="274"/>
            <ac:picMk id="15" creationId="{48FA4B38-7352-944E-A695-5FBE3095C574}"/>
          </ac:picMkLst>
        </pc:picChg>
        <pc:picChg chg="add del mod">
          <ac:chgData name="Olivia Lecomte" userId="700223a0065a8982" providerId="LiveId" clId="{110E920D-FA4B-4104-996C-29C9ACD0941D}" dt="2024-04-14T13:42:59.263" v="1605" actId="478"/>
          <ac:picMkLst>
            <pc:docMk/>
            <pc:sldMk cId="550816016" sldId="274"/>
            <ac:picMk id="16" creationId="{494E49C3-9B55-E92D-C4F2-76AD644D2714}"/>
          </ac:picMkLst>
        </pc:picChg>
        <pc:picChg chg="add mod">
          <ac:chgData name="Olivia Lecomte" userId="700223a0065a8982" providerId="LiveId" clId="{110E920D-FA4B-4104-996C-29C9ACD0941D}" dt="2024-04-16T08:23:14.303" v="1742" actId="1076"/>
          <ac:picMkLst>
            <pc:docMk/>
            <pc:sldMk cId="550816016" sldId="274"/>
            <ac:picMk id="18" creationId="{0065C579-F274-9502-7AF4-9DCE6A041ACF}"/>
          </ac:picMkLst>
        </pc:picChg>
        <pc:picChg chg="add del mod ord">
          <ac:chgData name="Olivia Lecomte" userId="700223a0065a8982" providerId="LiveId" clId="{110E920D-FA4B-4104-996C-29C9ACD0941D}" dt="2024-04-04T11:22:50.551" v="1405" actId="478"/>
          <ac:picMkLst>
            <pc:docMk/>
            <pc:sldMk cId="550816016" sldId="274"/>
            <ac:picMk id="18" creationId="{CFD6E4AC-7389-19BA-5AFE-1820026C9CF3}"/>
          </ac:picMkLst>
        </pc:picChg>
        <pc:picChg chg="add mod">
          <ac:chgData name="Olivia Lecomte" userId="700223a0065a8982" providerId="LiveId" clId="{110E920D-FA4B-4104-996C-29C9ACD0941D}" dt="2024-04-16T08:23:23.131" v="1744" actId="1076"/>
          <ac:picMkLst>
            <pc:docMk/>
            <pc:sldMk cId="550816016" sldId="274"/>
            <ac:picMk id="20" creationId="{5E5AF5AE-2B01-B9A1-F92A-53ED4DB3A67C}"/>
          </ac:picMkLst>
        </pc:picChg>
        <pc:picChg chg="add del mod ord">
          <ac:chgData name="Olivia Lecomte" userId="700223a0065a8982" providerId="LiveId" clId="{110E920D-FA4B-4104-996C-29C9ACD0941D}" dt="2024-04-04T11:22:51.720" v="1406" actId="478"/>
          <ac:picMkLst>
            <pc:docMk/>
            <pc:sldMk cId="550816016" sldId="274"/>
            <ac:picMk id="20" creationId="{96EFF0C7-FA35-443C-89FF-60D5497DF8C8}"/>
          </ac:picMkLst>
        </pc:picChg>
        <pc:picChg chg="add mod">
          <ac:chgData name="Olivia Lecomte" userId="700223a0065a8982" providerId="LiveId" clId="{110E920D-FA4B-4104-996C-29C9ACD0941D}" dt="2024-04-16T08:23:20.558" v="1743" actId="1076"/>
          <ac:picMkLst>
            <pc:docMk/>
            <pc:sldMk cId="550816016" sldId="274"/>
            <ac:picMk id="22" creationId="{203EEB84-28C2-A82A-0851-CD4B83FD5AC0}"/>
          </ac:picMkLst>
        </pc:picChg>
        <pc:picChg chg="add del mod modCrop">
          <ac:chgData name="Olivia Lecomte" userId="700223a0065a8982" providerId="LiveId" clId="{110E920D-FA4B-4104-996C-29C9ACD0941D}" dt="2024-04-04T11:22:49.724" v="1404" actId="478"/>
          <ac:picMkLst>
            <pc:docMk/>
            <pc:sldMk cId="550816016" sldId="274"/>
            <ac:picMk id="22" creationId="{6DBAA135-9797-F669-94E1-091BAE404900}"/>
          </ac:picMkLst>
        </pc:picChg>
        <pc:picChg chg="add del mod">
          <ac:chgData name="Olivia Lecomte" userId="700223a0065a8982" providerId="LiveId" clId="{110E920D-FA4B-4104-996C-29C9ACD0941D}" dt="2024-04-04T11:22:48.740" v="1403" actId="478"/>
          <ac:picMkLst>
            <pc:docMk/>
            <pc:sldMk cId="550816016" sldId="274"/>
            <ac:picMk id="23" creationId="{6648B5A5-672E-754E-21CB-3D76F6454A8A}"/>
          </ac:picMkLst>
        </pc:picChg>
        <pc:extLst>
          <p:ext xmlns:p="http://schemas.openxmlformats.org/presentationml/2006/main" uri="{D6D511B9-2390-475A-947B-AFAB55BFBCF1}">
            <pc226:cmChg xmlns:pc226="http://schemas.microsoft.com/office/powerpoint/2022/06/main/command" chg="add del mod">
              <pc226:chgData name="Olivia Lecomte" userId="700223a0065a8982" providerId="LiveId" clId="{110E920D-FA4B-4104-996C-29C9ACD0941D}" dt="2024-04-16T08:21:54.771" v="1725"/>
              <pc2:cmMkLst xmlns:pc2="http://schemas.microsoft.com/office/powerpoint/2019/9/main/command">
                <pc:docMk/>
                <pc:sldMk cId="550816016" sldId="274"/>
                <pc2:cmMk id="{C788C04C-CFAA-4E69-8D63-B6A2E99F9644}"/>
              </pc2:cmMkLst>
            </pc226:cmChg>
          </p:ext>
        </pc:extLst>
      </pc:sldChg>
      <pc:sldChg chg="new del">
        <pc:chgData name="Olivia Lecomte" userId="700223a0065a8982" providerId="LiveId" clId="{110E920D-FA4B-4104-996C-29C9ACD0941D}" dt="2024-04-02T12:38:34.195" v="969" actId="2696"/>
        <pc:sldMkLst>
          <pc:docMk/>
          <pc:sldMk cId="3153002772" sldId="275"/>
        </pc:sldMkLst>
      </pc:sldChg>
      <pc:sldChg chg="addSp delSp modSp add del mod ord modNotesTx">
        <pc:chgData name="Olivia Lecomte" userId="700223a0065a8982" providerId="LiveId" clId="{110E920D-FA4B-4104-996C-29C9ACD0941D}" dt="2024-05-29T09:54:49.852" v="1815" actId="47"/>
        <pc:sldMkLst>
          <pc:docMk/>
          <pc:sldMk cId="3560555856" sldId="275"/>
        </pc:sldMkLst>
        <pc:spChg chg="mod">
          <ac:chgData name="Olivia Lecomte" userId="700223a0065a8982" providerId="LiveId" clId="{110E920D-FA4B-4104-996C-29C9ACD0941D}" dt="2024-04-04T11:22:27.610" v="1397" actId="20577"/>
          <ac:spMkLst>
            <pc:docMk/>
            <pc:sldMk cId="3560555856" sldId="275"/>
            <ac:spMk id="2" creationId="{9F4D04B3-44B8-06FE-396E-070137482278}"/>
          </ac:spMkLst>
        </pc:spChg>
        <pc:picChg chg="add del mod">
          <ac:chgData name="Olivia Lecomte" userId="700223a0065a8982" providerId="LiveId" clId="{110E920D-FA4B-4104-996C-29C9ACD0941D}" dt="2024-04-14T13:45:12.163" v="1652" actId="478"/>
          <ac:picMkLst>
            <pc:docMk/>
            <pc:sldMk cId="3560555856" sldId="275"/>
            <ac:picMk id="3" creationId="{8E7222FC-2579-F1FB-26A6-E445E1C00373}"/>
          </ac:picMkLst>
        </pc:picChg>
        <pc:picChg chg="add del mod modCrop">
          <ac:chgData name="Olivia Lecomte" userId="700223a0065a8982" providerId="LiveId" clId="{110E920D-FA4B-4104-996C-29C9ACD0941D}" dt="2024-04-02T13:04:56.960" v="1083" actId="478"/>
          <ac:picMkLst>
            <pc:docMk/>
            <pc:sldMk cId="3560555856" sldId="275"/>
            <ac:picMk id="4" creationId="{33A4D120-9464-A7E6-DE24-9932F2F9A8F2}"/>
          </ac:picMkLst>
        </pc:picChg>
        <pc:picChg chg="add del mod modCrop">
          <ac:chgData name="Olivia Lecomte" userId="700223a0065a8982" providerId="LiveId" clId="{110E920D-FA4B-4104-996C-29C9ACD0941D}" dt="2024-04-14T13:47:54.011" v="1675" actId="478"/>
          <ac:picMkLst>
            <pc:docMk/>
            <pc:sldMk cId="3560555856" sldId="275"/>
            <ac:picMk id="5" creationId="{76E99349-B8F7-24B5-507F-08D6E2114D16}"/>
          </ac:picMkLst>
        </pc:picChg>
        <pc:picChg chg="add del mod modCrop">
          <ac:chgData name="Olivia Lecomte" userId="700223a0065a8982" providerId="LiveId" clId="{110E920D-FA4B-4104-996C-29C9ACD0941D}" dt="2024-04-04T11:22:22.200" v="1379" actId="478"/>
          <ac:picMkLst>
            <pc:docMk/>
            <pc:sldMk cId="3560555856" sldId="275"/>
            <ac:picMk id="6" creationId="{4C9AE68B-B7F5-A5C3-9C95-72C1C1CD10D5}"/>
          </ac:picMkLst>
        </pc:picChg>
        <pc:picChg chg="del">
          <ac:chgData name="Olivia Lecomte" userId="700223a0065a8982" providerId="LiveId" clId="{110E920D-FA4B-4104-996C-29C9ACD0941D}" dt="2024-04-02T12:38:49.437" v="982" actId="478"/>
          <ac:picMkLst>
            <pc:docMk/>
            <pc:sldMk cId="3560555856" sldId="275"/>
            <ac:picMk id="7" creationId="{2E0E7EAD-FEDC-6733-D41C-F82BBAA08F1F}"/>
          </ac:picMkLst>
        </pc:picChg>
        <pc:picChg chg="add mod modCrop">
          <ac:chgData name="Olivia Lecomte" userId="700223a0065a8982" providerId="LiveId" clId="{110E920D-FA4B-4104-996C-29C9ACD0941D}" dt="2024-04-14T13:48:03.598" v="1679" actId="732"/>
          <ac:picMkLst>
            <pc:docMk/>
            <pc:sldMk cId="3560555856" sldId="275"/>
            <ac:picMk id="7" creationId="{54845FD5-955A-5D65-D2F8-37FC82A50C23}"/>
          </ac:picMkLst>
        </pc:picChg>
      </pc:sldChg>
      <pc:sldChg chg="addSp delSp modSp add mod ord modTransition addAnim delAnim modAnim modShow modNotesTx">
        <pc:chgData name="Olivia Lecomte" userId="700223a0065a8982" providerId="LiveId" clId="{110E920D-FA4B-4104-996C-29C9ACD0941D}" dt="2024-05-30T12:18:12.406" v="3024"/>
        <pc:sldMkLst>
          <pc:docMk/>
          <pc:sldMk cId="2945889882" sldId="276"/>
        </pc:sldMkLst>
        <pc:spChg chg="mod">
          <ac:chgData name="Olivia Lecomte" userId="700223a0065a8982" providerId="LiveId" clId="{110E920D-FA4B-4104-996C-29C9ACD0941D}" dt="2024-05-30T07:42:44.380" v="2436"/>
          <ac:spMkLst>
            <pc:docMk/>
            <pc:sldMk cId="2945889882" sldId="276"/>
            <ac:spMk id="2" creationId="{0A0874E8-1127-1593-1F84-85F3E32C285B}"/>
          </ac:spMkLst>
        </pc:spChg>
        <pc:spChg chg="mod">
          <ac:chgData name="Olivia Lecomte" userId="700223a0065a8982" providerId="LiveId" clId="{110E920D-FA4B-4104-996C-29C9ACD0941D}" dt="2024-05-30T07:42:44.380" v="2436"/>
          <ac:spMkLst>
            <pc:docMk/>
            <pc:sldMk cId="2945889882" sldId="276"/>
            <ac:spMk id="3" creationId="{E2DF68F7-794F-7924-DBD0-D6EF1943E168}"/>
          </ac:spMkLst>
        </pc:spChg>
        <pc:spChg chg="mod">
          <ac:chgData name="Olivia Lecomte" userId="700223a0065a8982" providerId="LiveId" clId="{110E920D-FA4B-4104-996C-29C9ACD0941D}" dt="2024-05-30T07:42:44.380" v="2436"/>
          <ac:spMkLst>
            <pc:docMk/>
            <pc:sldMk cId="2945889882" sldId="276"/>
            <ac:spMk id="4" creationId="{F1F608EA-7744-199B-2A5E-8F8D2CAA3EAD}"/>
          </ac:spMkLst>
        </pc:spChg>
        <pc:picChg chg="add del mod ord">
          <ac:chgData name="Olivia Lecomte" userId="700223a0065a8982" providerId="LiveId" clId="{110E920D-FA4B-4104-996C-29C9ACD0941D}" dt="2024-04-04T11:24:57.492" v="1446" actId="478"/>
          <ac:picMkLst>
            <pc:docMk/>
            <pc:sldMk cId="2945889882" sldId="276"/>
            <ac:picMk id="4" creationId="{3BEE08C8-8AA6-51B4-DE2E-D28E537C7607}"/>
          </ac:picMkLst>
        </pc:picChg>
        <pc:picChg chg="add del mod">
          <ac:chgData name="Olivia Lecomte" userId="700223a0065a8982" providerId="LiveId" clId="{110E920D-FA4B-4104-996C-29C9ACD0941D}" dt="2024-04-16T08:58:51.634" v="1775" actId="478"/>
          <ac:picMkLst>
            <pc:docMk/>
            <pc:sldMk cId="2945889882" sldId="276"/>
            <ac:picMk id="4" creationId="{78919F19-CA8C-37DE-0507-6BB9C578BD55}"/>
          </ac:picMkLst>
        </pc:picChg>
        <pc:picChg chg="add mod">
          <ac:chgData name="Olivia Lecomte" userId="700223a0065a8982" providerId="LiveId" clId="{110E920D-FA4B-4104-996C-29C9ACD0941D}" dt="2024-04-14T13:44:12.112" v="1651" actId="962"/>
          <ac:picMkLst>
            <pc:docMk/>
            <pc:sldMk cId="2945889882" sldId="276"/>
            <ac:picMk id="5" creationId="{3031DB24-AE3A-BD40-98C3-8A6691C81D8D}"/>
          </ac:picMkLst>
        </pc:picChg>
        <pc:picChg chg="add del mod">
          <ac:chgData name="Olivia Lecomte" userId="700223a0065a8982" providerId="LiveId" clId="{110E920D-FA4B-4104-996C-29C9ACD0941D}" dt="2024-04-16T09:00:50.833" v="1786" actId="478"/>
          <ac:picMkLst>
            <pc:docMk/>
            <pc:sldMk cId="2945889882" sldId="276"/>
            <ac:picMk id="6" creationId="{B05357E1-86B1-2E62-FBF0-88EAFE3C2427}"/>
          </ac:picMkLst>
        </pc:picChg>
        <pc:picChg chg="add del mod">
          <ac:chgData name="Olivia Lecomte" userId="700223a0065a8982" providerId="LiveId" clId="{110E920D-FA4B-4104-996C-29C9ACD0941D}" dt="2024-04-14T13:44:09.105" v="1648" actId="478"/>
          <ac:picMkLst>
            <pc:docMk/>
            <pc:sldMk cId="2945889882" sldId="276"/>
            <ac:picMk id="6" creationId="{F9945519-8120-2A63-EB04-F57B4821650F}"/>
          </ac:picMkLst>
        </pc:picChg>
        <pc:picChg chg="add mod">
          <ac:chgData name="Olivia Lecomte" userId="700223a0065a8982" providerId="LiveId" clId="{110E920D-FA4B-4104-996C-29C9ACD0941D}" dt="2024-04-16T09:00:48.476" v="1784"/>
          <ac:picMkLst>
            <pc:docMk/>
            <pc:sldMk cId="2945889882" sldId="276"/>
            <ac:picMk id="7" creationId="{DDB42CB5-2F58-8885-F3D6-5E51AB914384}"/>
          </ac:picMkLst>
        </pc:picChg>
        <pc:picChg chg="add mod">
          <ac:chgData name="Olivia Lecomte" userId="700223a0065a8982" providerId="LiveId" clId="{110E920D-FA4B-4104-996C-29C9ACD0941D}" dt="2024-04-16T09:00:51.423" v="1787"/>
          <ac:picMkLst>
            <pc:docMk/>
            <pc:sldMk cId="2945889882" sldId="276"/>
            <ac:picMk id="8" creationId="{5BF5CF19-666F-BF7E-F880-830310ACAB83}"/>
          </ac:picMkLst>
        </pc:picChg>
        <pc:picChg chg="del mod">
          <ac:chgData name="Olivia Lecomte" userId="700223a0065a8982" providerId="LiveId" clId="{110E920D-FA4B-4104-996C-29C9ACD0941D}" dt="2024-04-02T13:15:41.780" v="1141" actId="478"/>
          <ac:picMkLst>
            <pc:docMk/>
            <pc:sldMk cId="2945889882" sldId="276"/>
            <ac:picMk id="8" creationId="{C4F21A97-A63B-4002-4A69-406B036DA502}"/>
          </ac:picMkLst>
        </pc:picChg>
        <pc:picChg chg="del">
          <ac:chgData name="Olivia Lecomte" userId="700223a0065a8982" providerId="LiveId" clId="{110E920D-FA4B-4104-996C-29C9ACD0941D}" dt="2024-04-02T13:15:30.548" v="1138" actId="478"/>
          <ac:picMkLst>
            <pc:docMk/>
            <pc:sldMk cId="2945889882" sldId="276"/>
            <ac:picMk id="14" creationId="{60E840CA-7AB1-9339-3611-6383CA382AB5}"/>
          </ac:picMkLst>
        </pc:picChg>
      </pc:sldChg>
      <pc:sldChg chg="addSp delSp modSp del mod modTransition modCm chgLayout">
        <pc:chgData name="Olivia Lecomte" userId="700223a0065a8982" providerId="LiveId" clId="{110E920D-FA4B-4104-996C-29C9ACD0941D}" dt="2024-05-30T13:46:46.430" v="3666" actId="2696"/>
        <pc:sldMkLst>
          <pc:docMk/>
          <pc:sldMk cId="1357867849" sldId="277"/>
        </pc:sldMkLst>
        <pc:spChg chg="mod ord">
          <ac:chgData name="Olivia Lecomte" userId="700223a0065a8982" providerId="LiveId" clId="{110E920D-FA4B-4104-996C-29C9ACD0941D}" dt="2024-05-30T13:45:14.057" v="3622" actId="6264"/>
          <ac:spMkLst>
            <pc:docMk/>
            <pc:sldMk cId="1357867849" sldId="277"/>
            <ac:spMk id="2" creationId="{7D85F245-89BC-A7D6-F2F8-31F25B284FDB}"/>
          </ac:spMkLst>
        </pc:spChg>
        <pc:spChg chg="mod ord">
          <ac:chgData name="Olivia Lecomte" userId="700223a0065a8982" providerId="LiveId" clId="{110E920D-FA4B-4104-996C-29C9ACD0941D}" dt="2024-05-30T13:46:23.856" v="3661" actId="21"/>
          <ac:spMkLst>
            <pc:docMk/>
            <pc:sldMk cId="1357867849" sldId="277"/>
            <ac:spMk id="3" creationId="{40AD9879-B74A-F8B2-809D-8CF86A06508E}"/>
          </ac:spMkLst>
        </pc:spChg>
        <pc:spChg chg="mod ord">
          <ac:chgData name="Olivia Lecomte" userId="700223a0065a8982" providerId="LiveId" clId="{110E920D-FA4B-4104-996C-29C9ACD0941D}" dt="2024-05-30T13:45:14.057" v="3622" actId="6264"/>
          <ac:spMkLst>
            <pc:docMk/>
            <pc:sldMk cId="1357867849" sldId="277"/>
            <ac:spMk id="4" creationId="{DAD7C136-7F24-5717-DB75-CC14DD986ED3}"/>
          </ac:spMkLst>
        </pc:spChg>
        <pc:spChg chg="add del mod">
          <ac:chgData name="Olivia Lecomte" userId="700223a0065a8982" providerId="LiveId" clId="{110E920D-FA4B-4104-996C-29C9ACD0941D}" dt="2024-05-30T13:43:16.178" v="3600" actId="6264"/>
          <ac:spMkLst>
            <pc:docMk/>
            <pc:sldMk cId="1357867849" sldId="277"/>
            <ac:spMk id="5" creationId="{7E04513F-A223-0107-CB34-E6DEAA95849D}"/>
          </ac:spMkLst>
        </pc:spChg>
        <pc:spChg chg="add del mod">
          <ac:chgData name="Olivia Lecomte" userId="700223a0065a8982" providerId="LiveId" clId="{110E920D-FA4B-4104-996C-29C9ACD0941D}" dt="2024-05-30T13:43:16.178" v="3600" actId="6264"/>
          <ac:spMkLst>
            <pc:docMk/>
            <pc:sldMk cId="1357867849" sldId="277"/>
            <ac:spMk id="6" creationId="{E8708664-0DFA-339C-FCFC-59DC39ED9443}"/>
          </ac:spMkLst>
        </pc:spChg>
        <pc:spChg chg="add del mod">
          <ac:chgData name="Olivia Lecomte" userId="700223a0065a8982" providerId="LiveId" clId="{110E920D-FA4B-4104-996C-29C9ACD0941D}" dt="2024-05-30T13:43:16.178" v="3600" actId="6264"/>
          <ac:spMkLst>
            <pc:docMk/>
            <pc:sldMk cId="1357867849" sldId="277"/>
            <ac:spMk id="7" creationId="{C9EC0623-6B16-EBD4-FED6-806A30E0D4F4}"/>
          </ac:spMkLst>
        </pc:spChg>
        <pc:spChg chg="add del mod">
          <ac:chgData name="Olivia Lecomte" userId="700223a0065a8982" providerId="LiveId" clId="{110E920D-FA4B-4104-996C-29C9ACD0941D}" dt="2024-05-30T13:45:14.057" v="3622" actId="6264"/>
          <ac:spMkLst>
            <pc:docMk/>
            <pc:sldMk cId="1357867849" sldId="277"/>
            <ac:spMk id="8" creationId="{B5E56776-EAA7-CCEE-F8EC-12B71D55EB68}"/>
          </ac:spMkLst>
        </pc:spChg>
        <pc:spChg chg="add del mod">
          <ac:chgData name="Olivia Lecomte" userId="700223a0065a8982" providerId="LiveId" clId="{110E920D-FA4B-4104-996C-29C9ACD0941D}" dt="2024-05-30T13:45:14.057" v="3622" actId="6264"/>
          <ac:spMkLst>
            <pc:docMk/>
            <pc:sldMk cId="1357867849" sldId="277"/>
            <ac:spMk id="9" creationId="{A8C33F0D-8D14-F70E-686C-C9C3E211F92C}"/>
          </ac:spMkLst>
        </pc:spChg>
        <pc:spChg chg="add del mod">
          <ac:chgData name="Olivia Lecomte" userId="700223a0065a8982" providerId="LiveId" clId="{110E920D-FA4B-4104-996C-29C9ACD0941D}" dt="2024-05-30T13:45:14.057" v="3622" actId="6264"/>
          <ac:spMkLst>
            <pc:docMk/>
            <pc:sldMk cId="1357867849" sldId="277"/>
            <ac:spMk id="10" creationId="{3C5BFC95-05A1-1023-1A8D-5642AB441AC2}"/>
          </ac:spMkLst>
        </pc:spChg>
        <pc:extLst>
          <p:ext xmlns:p="http://schemas.openxmlformats.org/presentationml/2006/main" uri="{D6D511B9-2390-475A-947B-AFAB55BFBCF1}">
            <pc226:cmChg xmlns:pc226="http://schemas.microsoft.com/office/powerpoint/2022/06/main/command" chg="mod">
              <pc226:chgData name="Olivia Lecomte" userId="700223a0065a8982" providerId="LiveId" clId="{110E920D-FA4B-4104-996C-29C9ACD0941D}" dt="2024-05-30T13:27:42.153" v="3489" actId="20577"/>
              <pc2:cmMkLst xmlns:pc2="http://schemas.microsoft.com/office/powerpoint/2019/9/main/command">
                <pc:docMk/>
                <pc:sldMk cId="1357867849" sldId="277"/>
                <pc2:cmMk id="{6CB19ACF-58F6-3E47-AA19-05DB97B9E168}"/>
              </pc2:cmMkLst>
            </pc226:cmChg>
          </p:ext>
        </pc:extLst>
      </pc:sldChg>
      <pc:sldChg chg="modSp del modNotesTx">
        <pc:chgData name="Olivia Lecomte" userId="700223a0065a8982" providerId="LiveId" clId="{110E920D-FA4B-4104-996C-29C9ACD0941D}" dt="2024-05-29T09:54:46.950" v="1814" actId="47"/>
        <pc:sldMkLst>
          <pc:docMk/>
          <pc:sldMk cId="15125991" sldId="278"/>
        </pc:sldMkLst>
        <pc:graphicFrameChg chg="mod">
          <ac:chgData name="Olivia Lecomte" userId="700223a0065a8982" providerId="LiveId" clId="{110E920D-FA4B-4104-996C-29C9ACD0941D}" dt="2024-04-04T08:43:43.176" v="1276" actId="20577"/>
          <ac:graphicFrameMkLst>
            <pc:docMk/>
            <pc:sldMk cId="15125991" sldId="278"/>
            <ac:graphicFrameMk id="4" creationId="{32037810-9E57-7F45-9D8F-D4F68A02ADDD}"/>
          </ac:graphicFrameMkLst>
        </pc:graphicFrameChg>
      </pc:sldChg>
      <pc:sldChg chg="del">
        <pc:chgData name="Olivia Lecomte" userId="700223a0065a8982" providerId="LiveId" clId="{110E920D-FA4B-4104-996C-29C9ACD0941D}" dt="2024-05-29T09:54:45.339" v="1813" actId="47"/>
        <pc:sldMkLst>
          <pc:docMk/>
          <pc:sldMk cId="3268431174" sldId="279"/>
        </pc:sldMkLst>
      </pc:sldChg>
      <pc:sldChg chg="modSp del mod">
        <pc:chgData name="Olivia Lecomte" userId="700223a0065a8982" providerId="LiveId" clId="{110E920D-FA4B-4104-996C-29C9ACD0941D}" dt="2024-05-29T09:54:45.339" v="1813" actId="47"/>
        <pc:sldMkLst>
          <pc:docMk/>
          <pc:sldMk cId="2811044385" sldId="280"/>
        </pc:sldMkLst>
        <pc:spChg chg="mod">
          <ac:chgData name="Olivia Lecomte" userId="700223a0065a8982" providerId="LiveId" clId="{110E920D-FA4B-4104-996C-29C9ACD0941D}" dt="2024-04-04T08:48:03.308" v="1322" actId="20577"/>
          <ac:spMkLst>
            <pc:docMk/>
            <pc:sldMk cId="2811044385" sldId="280"/>
            <ac:spMk id="3" creationId="{40AD9879-B74A-F8B2-809D-8CF86A06508E}"/>
          </ac:spMkLst>
        </pc:spChg>
      </pc:sldChg>
      <pc:sldChg chg="mod modShow">
        <pc:chgData name="Olivia Lecomte" userId="700223a0065a8982" providerId="LiveId" clId="{110E920D-FA4B-4104-996C-29C9ACD0941D}" dt="2024-04-14T09:05:55.102" v="1497" actId="729"/>
        <pc:sldMkLst>
          <pc:docMk/>
          <pc:sldMk cId="820685614" sldId="281"/>
        </pc:sldMkLst>
      </pc:sldChg>
      <pc:sldChg chg="addSp delSp modSp mod ord modTransition modNotesTx">
        <pc:chgData name="Olivia Lecomte" userId="700223a0065a8982" providerId="LiveId" clId="{110E920D-FA4B-4104-996C-29C9ACD0941D}" dt="2024-05-30T12:18:12.406" v="3024"/>
        <pc:sldMkLst>
          <pc:docMk/>
          <pc:sldMk cId="1725781648" sldId="287"/>
        </pc:sldMkLst>
        <pc:spChg chg="mod">
          <ac:chgData name="Olivia Lecomte" userId="700223a0065a8982" providerId="LiveId" clId="{110E920D-FA4B-4104-996C-29C9ACD0941D}" dt="2024-05-30T12:05:49.995" v="2804" actId="2711"/>
          <ac:spMkLst>
            <pc:docMk/>
            <pc:sldMk cId="1725781648" sldId="287"/>
            <ac:spMk id="2" creationId="{7D85F245-89BC-A7D6-F2F8-31F25B284FDB}"/>
          </ac:spMkLst>
        </pc:spChg>
        <pc:spChg chg="mod">
          <ac:chgData name="Olivia Lecomte" userId="700223a0065a8982" providerId="LiveId" clId="{110E920D-FA4B-4104-996C-29C9ACD0941D}" dt="2024-04-14T13:52:21.425" v="1710" actId="20577"/>
          <ac:spMkLst>
            <pc:docMk/>
            <pc:sldMk cId="1725781648" sldId="287"/>
            <ac:spMk id="3" creationId="{40AD9879-B74A-F8B2-809D-8CF86A06508E}"/>
          </ac:spMkLst>
        </pc:spChg>
        <pc:spChg chg="mod">
          <ac:chgData name="Olivia Lecomte" userId="700223a0065a8982" providerId="LiveId" clId="{110E920D-FA4B-4104-996C-29C9ACD0941D}" dt="2024-05-30T07:42:44.380" v="2436"/>
          <ac:spMkLst>
            <pc:docMk/>
            <pc:sldMk cId="1725781648" sldId="287"/>
            <ac:spMk id="4" creationId="{436D26C6-43D4-2ECC-5A33-B3B6AD114224}"/>
          </ac:spMkLst>
        </pc:spChg>
        <pc:picChg chg="del">
          <ac:chgData name="Olivia Lecomte" userId="700223a0065a8982" providerId="LiveId" clId="{110E920D-FA4B-4104-996C-29C9ACD0941D}" dt="2024-04-14T13:49:13.454" v="1680" actId="478"/>
          <ac:picMkLst>
            <pc:docMk/>
            <pc:sldMk cId="1725781648" sldId="287"/>
            <ac:picMk id="9" creationId="{269267A1-F8AE-E93B-B0DC-C4C93A14C4A4}"/>
          </ac:picMkLst>
        </pc:picChg>
        <pc:picChg chg="add mod">
          <ac:chgData name="Olivia Lecomte" userId="700223a0065a8982" providerId="LiveId" clId="{110E920D-FA4B-4104-996C-29C9ACD0941D}" dt="2024-04-14T13:49:33.178" v="1685" actId="1076"/>
          <ac:picMkLst>
            <pc:docMk/>
            <pc:sldMk cId="1725781648" sldId="287"/>
            <ac:picMk id="1026" creationId="{830531E4-82DF-3328-1943-46FC74A91176}"/>
          </ac:picMkLst>
        </pc:picChg>
      </pc:sldChg>
      <pc:sldChg chg="del">
        <pc:chgData name="Olivia Lecomte" userId="700223a0065a8982" providerId="LiveId" clId="{110E920D-FA4B-4104-996C-29C9ACD0941D}" dt="2024-05-29T09:54:42.031" v="1812" actId="47"/>
        <pc:sldMkLst>
          <pc:docMk/>
          <pc:sldMk cId="2633020259" sldId="288"/>
        </pc:sldMkLst>
      </pc:sldChg>
      <pc:sldChg chg="addSp delSp modSp new mod modAnim">
        <pc:chgData name="Olivia Lecomte" userId="700223a0065a8982" providerId="LiveId" clId="{110E920D-FA4B-4104-996C-29C9ACD0941D}" dt="2024-05-28T11:14:12.549" v="1793" actId="20577"/>
        <pc:sldMkLst>
          <pc:docMk/>
          <pc:sldMk cId="1389786151" sldId="291"/>
        </pc:sldMkLst>
        <pc:spChg chg="mod">
          <ac:chgData name="Olivia Lecomte" userId="700223a0065a8982" providerId="LiveId" clId="{110E920D-FA4B-4104-996C-29C9ACD0941D}" dt="2024-05-28T11:14:12.549" v="1793" actId="20577"/>
          <ac:spMkLst>
            <pc:docMk/>
            <pc:sldMk cId="1389786151" sldId="291"/>
            <ac:spMk id="2" creationId="{69DE783F-703E-AC0C-E089-3A65E8A1C5DD}"/>
          </ac:spMkLst>
        </pc:spChg>
        <pc:spChg chg="del">
          <ac:chgData name="Olivia Lecomte" userId="700223a0065a8982" providerId="LiveId" clId="{110E920D-FA4B-4104-996C-29C9ACD0941D}" dt="2024-05-28T11:14:09.360" v="1789"/>
          <ac:spMkLst>
            <pc:docMk/>
            <pc:sldMk cId="1389786151" sldId="291"/>
            <ac:spMk id="3" creationId="{E1D7209D-6175-0874-02B4-344E0535D337}"/>
          </ac:spMkLst>
        </pc:spChg>
        <pc:picChg chg="add mod">
          <ac:chgData name="Olivia Lecomte" userId="700223a0065a8982" providerId="LiveId" clId="{110E920D-FA4B-4104-996C-29C9ACD0941D}" dt="2024-05-28T11:14:09.360" v="1789"/>
          <ac:picMkLst>
            <pc:docMk/>
            <pc:sldMk cId="1389786151" sldId="291"/>
            <ac:picMk id="4" creationId="{10795481-BCC0-2B8D-1CF7-D1B4C8E4AFD6}"/>
          </ac:picMkLst>
        </pc:picChg>
      </pc:sldChg>
      <pc:sldChg chg="addSp delSp modSp mod modTransition delAnim modAnim">
        <pc:chgData name="Olivia Lecomte" userId="700223a0065a8982" providerId="LiveId" clId="{110E920D-FA4B-4104-996C-29C9ACD0941D}" dt="2024-05-31T07:51:45.412" v="5512"/>
        <pc:sldMkLst>
          <pc:docMk/>
          <pc:sldMk cId="3615420980" sldId="291"/>
        </pc:sldMkLst>
        <pc:spChg chg="mod">
          <ac:chgData name="Olivia Lecomte" userId="700223a0065a8982" providerId="LiveId" clId="{110E920D-FA4B-4104-996C-29C9ACD0941D}" dt="2024-05-30T07:42:44.380" v="2436"/>
          <ac:spMkLst>
            <pc:docMk/>
            <pc:sldMk cId="3615420980" sldId="291"/>
            <ac:spMk id="2" creationId="{206442A0-E2C1-CA29-E15C-EA493638CE18}"/>
          </ac:spMkLst>
        </pc:spChg>
        <pc:spChg chg="add del mod">
          <ac:chgData name="Olivia Lecomte" userId="700223a0065a8982" providerId="LiveId" clId="{110E920D-FA4B-4104-996C-29C9ACD0941D}" dt="2024-05-30T09:46:31.055" v="2606"/>
          <ac:spMkLst>
            <pc:docMk/>
            <pc:sldMk cId="3615420980" sldId="291"/>
            <ac:spMk id="5" creationId="{9B35AD78-FC8D-B775-EC0D-266E6E50036A}"/>
          </ac:spMkLst>
        </pc:spChg>
        <pc:picChg chg="del mod">
          <ac:chgData name="Olivia Lecomte" userId="700223a0065a8982" providerId="LiveId" clId="{110E920D-FA4B-4104-996C-29C9ACD0941D}" dt="2024-05-30T09:46:22.992" v="2605" actId="478"/>
          <ac:picMkLst>
            <pc:docMk/>
            <pc:sldMk cId="3615420980" sldId="291"/>
            <ac:picMk id="4" creationId="{10795481-BCC0-2B8D-1CF7-D1B4C8E4AFD6}"/>
          </ac:picMkLst>
        </pc:picChg>
        <pc:picChg chg="add mod">
          <ac:chgData name="Olivia Lecomte" userId="700223a0065a8982" providerId="LiveId" clId="{110E920D-FA4B-4104-996C-29C9ACD0941D}" dt="2024-05-30T09:46:40.199" v="2609" actId="14100"/>
          <ac:picMkLst>
            <pc:docMk/>
            <pc:sldMk cId="3615420980" sldId="291"/>
            <ac:picMk id="6" creationId="{1F26CBDC-B8BB-7025-D820-36F594C52B21}"/>
          </ac:picMkLst>
        </pc:picChg>
      </pc:sldChg>
      <pc:sldChg chg="addSp delSp modSp new mod">
        <pc:chgData name="Olivia Lecomte" userId="700223a0065a8982" providerId="LiveId" clId="{110E920D-FA4B-4104-996C-29C9ACD0941D}" dt="2024-05-28T11:14:50.368" v="1808" actId="1076"/>
        <pc:sldMkLst>
          <pc:docMk/>
          <pc:sldMk cId="3820534321" sldId="292"/>
        </pc:sldMkLst>
        <pc:spChg chg="del">
          <ac:chgData name="Olivia Lecomte" userId="700223a0065a8982" providerId="LiveId" clId="{110E920D-FA4B-4104-996C-29C9ACD0941D}" dt="2024-05-28T11:14:38.181" v="1795"/>
          <ac:spMkLst>
            <pc:docMk/>
            <pc:sldMk cId="3820534321" sldId="292"/>
            <ac:spMk id="3" creationId="{321D9CD8-86F9-80ED-57AF-E22D5B34379C}"/>
          </ac:spMkLst>
        </pc:spChg>
        <pc:picChg chg="add mod">
          <ac:chgData name="Olivia Lecomte" userId="700223a0065a8982" providerId="LiveId" clId="{110E920D-FA4B-4104-996C-29C9ACD0941D}" dt="2024-05-28T11:14:50.368" v="1808" actId="1076"/>
          <ac:picMkLst>
            <pc:docMk/>
            <pc:sldMk cId="3820534321" sldId="292"/>
            <ac:picMk id="5" creationId="{3E96A541-43D9-7139-BADB-C57417410AB7}"/>
          </ac:picMkLst>
        </pc:picChg>
        <pc:picChg chg="add mod">
          <ac:chgData name="Olivia Lecomte" userId="700223a0065a8982" providerId="LiveId" clId="{110E920D-FA4B-4104-996C-29C9ACD0941D}" dt="2024-05-28T11:14:48.504" v="1807" actId="1076"/>
          <ac:picMkLst>
            <pc:docMk/>
            <pc:sldMk cId="3820534321" sldId="292"/>
            <ac:picMk id="7" creationId="{BDFF63A3-0DDA-0235-B1F2-132160A0F490}"/>
          </ac:picMkLst>
        </pc:picChg>
        <pc:picChg chg="add mod">
          <ac:chgData name="Olivia Lecomte" userId="700223a0065a8982" providerId="LiveId" clId="{110E920D-FA4B-4104-996C-29C9ACD0941D}" dt="2024-05-28T11:14:40.951" v="1802" actId="14100"/>
          <ac:picMkLst>
            <pc:docMk/>
            <pc:sldMk cId="3820534321" sldId="292"/>
            <ac:picMk id="9" creationId="{F527D46B-588A-0F5C-95B5-3725188C5041}"/>
          </ac:picMkLst>
        </pc:picChg>
      </pc:sldChg>
      <pc:sldChg chg="addSp delSp modSp new modAnim">
        <pc:chgData name="Olivia Lecomte" userId="700223a0065a8982" providerId="LiveId" clId="{110E920D-FA4B-4104-996C-29C9ACD0941D}" dt="2024-05-28T11:15:01.315" v="1810"/>
        <pc:sldMkLst>
          <pc:docMk/>
          <pc:sldMk cId="255087728" sldId="293"/>
        </pc:sldMkLst>
        <pc:spChg chg="del">
          <ac:chgData name="Olivia Lecomte" userId="700223a0065a8982" providerId="LiveId" clId="{110E920D-FA4B-4104-996C-29C9ACD0941D}" dt="2024-05-28T11:15:01.315" v="1810"/>
          <ac:spMkLst>
            <pc:docMk/>
            <pc:sldMk cId="255087728" sldId="293"/>
            <ac:spMk id="3" creationId="{51DC458B-2E01-94DF-0FE9-5FDE6B5FF332}"/>
          </ac:spMkLst>
        </pc:spChg>
        <pc:picChg chg="add mod">
          <ac:chgData name="Olivia Lecomte" userId="700223a0065a8982" providerId="LiveId" clId="{110E920D-FA4B-4104-996C-29C9ACD0941D}" dt="2024-05-28T11:15:01.315" v="1810"/>
          <ac:picMkLst>
            <pc:docMk/>
            <pc:sldMk cId="255087728" sldId="293"/>
            <ac:picMk id="4" creationId="{F3D4521A-0D9B-863F-87F2-CD6FA2226D2E}"/>
          </ac:picMkLst>
        </pc:picChg>
      </pc:sldChg>
      <pc:sldChg chg="addSp delSp modSp mod modTransition setBg delAnim modCm modNotesTx">
        <pc:chgData name="Olivia Lecomte" userId="700223a0065a8982" providerId="LiveId" clId="{110E920D-FA4B-4104-996C-29C9ACD0941D}" dt="2024-05-30T21:59:38.495" v="5496" actId="21"/>
        <pc:sldMkLst>
          <pc:docMk/>
          <pc:sldMk cId="2165459180" sldId="293"/>
        </pc:sldMkLst>
        <pc:spChg chg="mod ord">
          <ac:chgData name="Olivia Lecomte" userId="700223a0065a8982" providerId="LiveId" clId="{110E920D-FA4B-4104-996C-29C9ACD0941D}" dt="2024-05-30T21:59:32.904" v="5494" actId="26606"/>
          <ac:spMkLst>
            <pc:docMk/>
            <pc:sldMk cId="2165459180" sldId="293"/>
            <ac:spMk id="2" creationId="{D917193D-40C6-9CD2-9AEA-AC4F77912C07}"/>
          </ac:spMkLst>
        </pc:spChg>
        <pc:spChg chg="add del mod">
          <ac:chgData name="Olivia Lecomte" userId="700223a0065a8982" providerId="LiveId" clId="{110E920D-FA4B-4104-996C-29C9ACD0941D}" dt="2024-05-30T21:59:38.495" v="5496" actId="21"/>
          <ac:spMkLst>
            <pc:docMk/>
            <pc:sldMk cId="2165459180" sldId="293"/>
            <ac:spMk id="4" creationId="{28A1F861-6561-DC4B-7A1F-A7B94B056BB2}"/>
          </ac:spMkLst>
        </pc:spChg>
        <pc:spChg chg="mod">
          <ac:chgData name="Olivia Lecomte" userId="700223a0065a8982" providerId="LiveId" clId="{110E920D-FA4B-4104-996C-29C9ACD0941D}" dt="2024-05-30T21:59:32.904" v="5494" actId="26606"/>
          <ac:spMkLst>
            <pc:docMk/>
            <pc:sldMk cId="2165459180" sldId="293"/>
            <ac:spMk id="5" creationId="{AEA98723-981A-44DD-419E-BB0DEC15D3E3}"/>
          </ac:spMkLst>
        </pc:spChg>
        <pc:spChg chg="add del mod">
          <ac:chgData name="Olivia Lecomte" userId="700223a0065a8982" providerId="LiveId" clId="{110E920D-FA4B-4104-996C-29C9ACD0941D}" dt="2024-05-30T09:45:34.807" v="2598"/>
          <ac:spMkLst>
            <pc:docMk/>
            <pc:sldMk cId="2165459180" sldId="293"/>
            <ac:spMk id="6" creationId="{268DB72E-3B4D-06EE-30C3-85CCEBE4A331}"/>
          </ac:spMkLst>
        </pc:spChg>
        <pc:spChg chg="add del">
          <ac:chgData name="Olivia Lecomte" userId="700223a0065a8982" providerId="LiveId" clId="{110E920D-FA4B-4104-996C-29C9ACD0941D}" dt="2024-05-30T21:59:32.904" v="5494" actId="26606"/>
          <ac:spMkLst>
            <pc:docMk/>
            <pc:sldMk cId="2165459180" sldId="293"/>
            <ac:spMk id="12" creationId="{277F86E9-FB6B-FC7D-0667-09BA125450B4}"/>
          </ac:spMkLst>
        </pc:spChg>
        <pc:spChg chg="add del">
          <ac:chgData name="Olivia Lecomte" userId="700223a0065a8982" providerId="LiveId" clId="{110E920D-FA4B-4104-996C-29C9ACD0941D}" dt="2024-05-30T21:59:32.904" v="5494" actId="26606"/>
          <ac:spMkLst>
            <pc:docMk/>
            <pc:sldMk cId="2165459180" sldId="293"/>
            <ac:spMk id="15" creationId="{DBC6133C-0615-4CE4-9132-37E609A9BDFA}"/>
          </ac:spMkLst>
        </pc:spChg>
        <pc:spChg chg="add del">
          <ac:chgData name="Olivia Lecomte" userId="700223a0065a8982" providerId="LiveId" clId="{110E920D-FA4B-4104-996C-29C9ACD0941D}" dt="2024-05-30T21:59:32.904" v="5494" actId="26606"/>
          <ac:spMkLst>
            <pc:docMk/>
            <pc:sldMk cId="2165459180" sldId="293"/>
            <ac:spMk id="17" creationId="{169CC832-2974-4E8D-90ED-3E2941BA7336}"/>
          </ac:spMkLst>
        </pc:spChg>
        <pc:spChg chg="add del">
          <ac:chgData name="Olivia Lecomte" userId="700223a0065a8982" providerId="LiveId" clId="{110E920D-FA4B-4104-996C-29C9ACD0941D}" dt="2024-05-30T21:59:32.904" v="5494" actId="26606"/>
          <ac:spMkLst>
            <pc:docMk/>
            <pc:sldMk cId="2165459180" sldId="293"/>
            <ac:spMk id="19" creationId="{55222F96-971A-4F90-B841-6BAB416C7AC1}"/>
          </ac:spMkLst>
        </pc:spChg>
        <pc:spChg chg="add del">
          <ac:chgData name="Olivia Lecomte" userId="700223a0065a8982" providerId="LiveId" clId="{110E920D-FA4B-4104-996C-29C9ACD0941D}" dt="2024-05-30T21:59:32.904" v="5494" actId="26606"/>
          <ac:spMkLst>
            <pc:docMk/>
            <pc:sldMk cId="2165459180" sldId="293"/>
            <ac:spMk id="21" creationId="{08980754-6F4B-43C9-B9BE-127B6BED6586}"/>
          </ac:spMkLst>
        </pc:spChg>
        <pc:spChg chg="add del">
          <ac:chgData name="Olivia Lecomte" userId="700223a0065a8982" providerId="LiveId" clId="{110E920D-FA4B-4104-996C-29C9ACD0941D}" dt="2024-05-30T21:59:32.904" v="5494" actId="26606"/>
          <ac:spMkLst>
            <pc:docMk/>
            <pc:sldMk cId="2165459180" sldId="293"/>
            <ac:spMk id="23" creationId="{2C1BBA94-3F40-40AA-8BB9-E69E25E537C1}"/>
          </ac:spMkLst>
        </pc:spChg>
        <pc:picChg chg="add del mod">
          <ac:chgData name="Olivia Lecomte" userId="700223a0065a8982" providerId="LiveId" clId="{110E920D-FA4B-4104-996C-29C9ACD0941D}" dt="2024-05-29T15:14:53.704" v="1918" actId="478"/>
          <ac:picMkLst>
            <pc:docMk/>
            <pc:sldMk cId="2165459180" sldId="293"/>
            <ac:picMk id="3" creationId="{15687B1C-45FD-EA12-F721-D070109D88ED}"/>
          </ac:picMkLst>
        </pc:picChg>
        <pc:picChg chg="del mod">
          <ac:chgData name="Olivia Lecomte" userId="700223a0065a8982" providerId="LiveId" clId="{110E920D-FA4B-4104-996C-29C9ACD0941D}" dt="2024-05-30T09:45:04.423" v="2597" actId="478"/>
          <ac:picMkLst>
            <pc:docMk/>
            <pc:sldMk cId="2165459180" sldId="293"/>
            <ac:picMk id="4" creationId="{F3D4521A-0D9B-863F-87F2-CD6FA2226D2E}"/>
          </ac:picMkLst>
        </pc:picChg>
        <pc:picChg chg="add del mod">
          <ac:chgData name="Olivia Lecomte" userId="700223a0065a8982" providerId="LiveId" clId="{110E920D-FA4B-4104-996C-29C9ACD0941D}" dt="2024-05-30T21:59:38.495" v="5496" actId="21"/>
          <ac:picMkLst>
            <pc:docMk/>
            <pc:sldMk cId="2165459180" sldId="293"/>
            <ac:picMk id="8" creationId="{D4FCC082-18F7-7F2B-8C74-EDAEBC53EC46}"/>
          </ac:picMkLst>
        </pc:picChg>
        <pc:extLst>
          <p:ext xmlns:p="http://schemas.openxmlformats.org/presentationml/2006/main" uri="{D6D511B9-2390-475A-947B-AFAB55BFBCF1}">
            <pc226:cmChg xmlns:pc226="http://schemas.microsoft.com/office/powerpoint/2022/06/main/command" chg="mod">
              <pc226:chgData name="Olivia Lecomte" userId="700223a0065a8982" providerId="LiveId" clId="{110E920D-FA4B-4104-996C-29C9ACD0941D}" dt="2024-05-30T09:45:52.785" v="2603"/>
              <pc2:cmMkLst xmlns:pc2="http://schemas.microsoft.com/office/powerpoint/2019/9/main/command">
                <pc:docMk/>
                <pc:sldMk cId="2165459180" sldId="293"/>
                <pc2:cmMk id="{844AFCDB-FEBC-1940-B378-F3204CE5491D}"/>
              </pc2:cmMkLst>
              <pc226:cmRplyChg chg="add">
                <pc226:chgData name="Olivia Lecomte" userId="700223a0065a8982" providerId="LiveId" clId="{110E920D-FA4B-4104-996C-29C9ACD0941D}" dt="2024-05-29T15:16:53.679" v="1919"/>
                <pc2:cmRplyMkLst xmlns:pc2="http://schemas.microsoft.com/office/powerpoint/2019/9/main/command">
                  <pc:docMk/>
                  <pc:sldMk cId="2165459180" sldId="293"/>
                  <pc2:cmMk id="{844AFCDB-FEBC-1940-B378-F3204CE5491D}"/>
                  <pc2:cmRplyMk id="{52A5763E-163F-4216-B0FA-C4EBD132F8ED}"/>
                </pc2:cmRplyMkLst>
              </pc226:cmRplyChg>
            </pc226:cmChg>
          </p:ext>
        </pc:extLst>
      </pc:sldChg>
      <pc:sldChg chg="modSp mod ord modTransition modShow">
        <pc:chgData name="Olivia Lecomte" userId="700223a0065a8982" providerId="LiveId" clId="{110E920D-FA4B-4104-996C-29C9ACD0941D}" dt="2024-05-30T12:46:04.630" v="3144"/>
        <pc:sldMkLst>
          <pc:docMk/>
          <pc:sldMk cId="3853174462" sldId="296"/>
        </pc:sldMkLst>
        <pc:spChg chg="mod">
          <ac:chgData name="Olivia Lecomte" userId="700223a0065a8982" providerId="LiveId" clId="{110E920D-FA4B-4104-996C-29C9ACD0941D}" dt="2024-05-30T07:42:44.380" v="2436"/>
          <ac:spMkLst>
            <pc:docMk/>
            <pc:sldMk cId="3853174462" sldId="296"/>
            <ac:spMk id="2" creationId="{7D85F245-89BC-A7D6-F2F8-31F25B284FDB}"/>
          </ac:spMkLst>
        </pc:spChg>
        <pc:spChg chg="mod">
          <ac:chgData name="Olivia Lecomte" userId="700223a0065a8982" providerId="LiveId" clId="{110E920D-FA4B-4104-996C-29C9ACD0941D}" dt="2024-05-30T07:42:44.380" v="2436"/>
          <ac:spMkLst>
            <pc:docMk/>
            <pc:sldMk cId="3853174462" sldId="296"/>
            <ac:spMk id="3" creationId="{F77E9EBF-62D9-C32B-2E2B-B58CF3CAD72C}"/>
          </ac:spMkLst>
        </pc:spChg>
      </pc:sldChg>
      <pc:sldChg chg="modSp mod ord modTransition modShow">
        <pc:chgData name="Olivia Lecomte" userId="700223a0065a8982" providerId="LiveId" clId="{110E920D-FA4B-4104-996C-29C9ACD0941D}" dt="2024-05-30T12:46:04.630" v="3144"/>
        <pc:sldMkLst>
          <pc:docMk/>
          <pc:sldMk cId="1635732059" sldId="299"/>
        </pc:sldMkLst>
        <pc:spChg chg="mod">
          <ac:chgData name="Olivia Lecomte" userId="700223a0065a8982" providerId="LiveId" clId="{110E920D-FA4B-4104-996C-29C9ACD0941D}" dt="2024-05-30T07:42:44.380" v="2436"/>
          <ac:spMkLst>
            <pc:docMk/>
            <pc:sldMk cId="1635732059" sldId="299"/>
            <ac:spMk id="2" creationId="{7D85F245-89BC-A7D6-F2F8-31F25B284FDB}"/>
          </ac:spMkLst>
        </pc:spChg>
        <pc:spChg chg="mod">
          <ac:chgData name="Olivia Lecomte" userId="700223a0065a8982" providerId="LiveId" clId="{110E920D-FA4B-4104-996C-29C9ACD0941D}" dt="2024-05-30T07:42:44.380" v="2436"/>
          <ac:spMkLst>
            <pc:docMk/>
            <pc:sldMk cId="1635732059" sldId="299"/>
            <ac:spMk id="3" creationId="{A058BEE4-3F9B-1CE5-598D-DA50982599F9}"/>
          </ac:spMkLst>
        </pc:spChg>
      </pc:sldChg>
      <pc:sldChg chg="modSp mod ord modTransition modShow">
        <pc:chgData name="Olivia Lecomte" userId="700223a0065a8982" providerId="LiveId" clId="{110E920D-FA4B-4104-996C-29C9ACD0941D}" dt="2024-05-30T12:46:04.630" v="3144"/>
        <pc:sldMkLst>
          <pc:docMk/>
          <pc:sldMk cId="2667697523" sldId="300"/>
        </pc:sldMkLst>
        <pc:spChg chg="mod">
          <ac:chgData name="Olivia Lecomte" userId="700223a0065a8982" providerId="LiveId" clId="{110E920D-FA4B-4104-996C-29C9ACD0941D}" dt="2024-05-30T07:42:44.380" v="2436"/>
          <ac:spMkLst>
            <pc:docMk/>
            <pc:sldMk cId="2667697523" sldId="300"/>
            <ac:spMk id="2" creationId="{7D85F245-89BC-A7D6-F2F8-31F25B284FDB}"/>
          </ac:spMkLst>
        </pc:spChg>
        <pc:spChg chg="mod">
          <ac:chgData name="Olivia Lecomte" userId="700223a0065a8982" providerId="LiveId" clId="{110E920D-FA4B-4104-996C-29C9ACD0941D}" dt="2024-05-30T07:42:44.380" v="2436"/>
          <ac:spMkLst>
            <pc:docMk/>
            <pc:sldMk cId="2667697523" sldId="300"/>
            <ac:spMk id="6" creationId="{7D4A30CD-3C46-D9D5-9177-D63E7808129A}"/>
          </ac:spMkLst>
        </pc:spChg>
      </pc:sldChg>
      <pc:sldChg chg="modSp mod ord modTransition modShow">
        <pc:chgData name="Olivia Lecomte" userId="700223a0065a8982" providerId="LiveId" clId="{110E920D-FA4B-4104-996C-29C9ACD0941D}" dt="2024-05-30T12:46:04.630" v="3144"/>
        <pc:sldMkLst>
          <pc:docMk/>
          <pc:sldMk cId="2538169737" sldId="301"/>
        </pc:sldMkLst>
        <pc:spChg chg="mod">
          <ac:chgData name="Olivia Lecomte" userId="700223a0065a8982" providerId="LiveId" clId="{110E920D-FA4B-4104-996C-29C9ACD0941D}" dt="2024-05-30T07:42:44.380" v="2436"/>
          <ac:spMkLst>
            <pc:docMk/>
            <pc:sldMk cId="2538169737" sldId="301"/>
            <ac:spMk id="2" creationId="{7D85F245-89BC-A7D6-F2F8-31F25B284FDB}"/>
          </ac:spMkLst>
        </pc:spChg>
        <pc:spChg chg="mod">
          <ac:chgData name="Olivia Lecomte" userId="700223a0065a8982" providerId="LiveId" clId="{110E920D-FA4B-4104-996C-29C9ACD0941D}" dt="2024-05-30T07:42:44.380" v="2436"/>
          <ac:spMkLst>
            <pc:docMk/>
            <pc:sldMk cId="2538169737" sldId="301"/>
            <ac:spMk id="3" creationId="{CA9EAF74-6B9C-5E0F-0AA7-7C0932D189FE}"/>
          </ac:spMkLst>
        </pc:spChg>
      </pc:sldChg>
      <pc:sldChg chg="modSp mod ord modTransition modShow">
        <pc:chgData name="Olivia Lecomte" userId="700223a0065a8982" providerId="LiveId" clId="{110E920D-FA4B-4104-996C-29C9ACD0941D}" dt="2024-05-30T12:46:04.630" v="3144"/>
        <pc:sldMkLst>
          <pc:docMk/>
          <pc:sldMk cId="2487539634" sldId="302"/>
        </pc:sldMkLst>
        <pc:spChg chg="mod">
          <ac:chgData name="Olivia Lecomte" userId="700223a0065a8982" providerId="LiveId" clId="{110E920D-FA4B-4104-996C-29C9ACD0941D}" dt="2024-05-30T07:42:44.380" v="2436"/>
          <ac:spMkLst>
            <pc:docMk/>
            <pc:sldMk cId="2487539634" sldId="302"/>
            <ac:spMk id="2" creationId="{7D85F245-89BC-A7D6-F2F8-31F25B284FDB}"/>
          </ac:spMkLst>
        </pc:spChg>
        <pc:spChg chg="mod">
          <ac:chgData name="Olivia Lecomte" userId="700223a0065a8982" providerId="LiveId" clId="{110E920D-FA4B-4104-996C-29C9ACD0941D}" dt="2024-05-30T07:42:44.380" v="2436"/>
          <ac:spMkLst>
            <pc:docMk/>
            <pc:sldMk cId="2487539634" sldId="302"/>
            <ac:spMk id="3" creationId="{C2F36AEA-14F6-12AA-9187-2F7278F6427C}"/>
          </ac:spMkLst>
        </pc:spChg>
      </pc:sldChg>
      <pc:sldChg chg="modSp mod ord modTransition modShow">
        <pc:chgData name="Olivia Lecomte" userId="700223a0065a8982" providerId="LiveId" clId="{110E920D-FA4B-4104-996C-29C9ACD0941D}" dt="2024-05-30T12:46:04.630" v="3144"/>
        <pc:sldMkLst>
          <pc:docMk/>
          <pc:sldMk cId="292724279" sldId="304"/>
        </pc:sldMkLst>
        <pc:spChg chg="mod">
          <ac:chgData name="Olivia Lecomte" userId="700223a0065a8982" providerId="LiveId" clId="{110E920D-FA4B-4104-996C-29C9ACD0941D}" dt="2024-05-30T07:42:44.380" v="2436"/>
          <ac:spMkLst>
            <pc:docMk/>
            <pc:sldMk cId="292724279" sldId="304"/>
            <ac:spMk id="2" creationId="{7D85F245-89BC-A7D6-F2F8-31F25B284FDB}"/>
          </ac:spMkLst>
        </pc:spChg>
        <pc:spChg chg="mod">
          <ac:chgData name="Olivia Lecomte" userId="700223a0065a8982" providerId="LiveId" clId="{110E920D-FA4B-4104-996C-29C9ACD0941D}" dt="2024-05-30T07:42:44.380" v="2436"/>
          <ac:spMkLst>
            <pc:docMk/>
            <pc:sldMk cId="292724279" sldId="304"/>
            <ac:spMk id="3" creationId="{BA3E9A2C-A89B-8B67-F814-C2BB5AA0A686}"/>
          </ac:spMkLst>
        </pc:spChg>
      </pc:sldChg>
      <pc:sldChg chg="modSp mod ord modTransition modShow">
        <pc:chgData name="Olivia Lecomte" userId="700223a0065a8982" providerId="LiveId" clId="{110E920D-FA4B-4104-996C-29C9ACD0941D}" dt="2024-05-30T12:46:04.630" v="3144"/>
        <pc:sldMkLst>
          <pc:docMk/>
          <pc:sldMk cId="2070877161" sldId="305"/>
        </pc:sldMkLst>
        <pc:spChg chg="mod">
          <ac:chgData name="Olivia Lecomte" userId="700223a0065a8982" providerId="LiveId" clId="{110E920D-FA4B-4104-996C-29C9ACD0941D}" dt="2024-05-30T07:42:44.380" v="2436"/>
          <ac:spMkLst>
            <pc:docMk/>
            <pc:sldMk cId="2070877161" sldId="305"/>
            <ac:spMk id="2" creationId="{7D85F245-89BC-A7D6-F2F8-31F25B284FDB}"/>
          </ac:spMkLst>
        </pc:spChg>
        <pc:spChg chg="mod">
          <ac:chgData name="Olivia Lecomte" userId="700223a0065a8982" providerId="LiveId" clId="{110E920D-FA4B-4104-996C-29C9ACD0941D}" dt="2024-05-30T07:42:44.380" v="2436"/>
          <ac:spMkLst>
            <pc:docMk/>
            <pc:sldMk cId="2070877161" sldId="305"/>
            <ac:spMk id="3" creationId="{DA72C225-2E17-8EAE-BC61-4D8AB7A9D814}"/>
          </ac:spMkLst>
        </pc:spChg>
      </pc:sldChg>
      <pc:sldChg chg="modSp mod ord modTransition modShow">
        <pc:chgData name="Olivia Lecomte" userId="700223a0065a8982" providerId="LiveId" clId="{110E920D-FA4B-4104-996C-29C9ACD0941D}" dt="2024-05-30T12:46:04.630" v="3144"/>
        <pc:sldMkLst>
          <pc:docMk/>
          <pc:sldMk cId="1855522322" sldId="306"/>
        </pc:sldMkLst>
        <pc:spChg chg="mod">
          <ac:chgData name="Olivia Lecomte" userId="700223a0065a8982" providerId="LiveId" clId="{110E920D-FA4B-4104-996C-29C9ACD0941D}" dt="2024-05-30T07:42:44.380" v="2436"/>
          <ac:spMkLst>
            <pc:docMk/>
            <pc:sldMk cId="1855522322" sldId="306"/>
            <ac:spMk id="2" creationId="{7D85F245-89BC-A7D6-F2F8-31F25B284FDB}"/>
          </ac:spMkLst>
        </pc:spChg>
        <pc:spChg chg="mod">
          <ac:chgData name="Olivia Lecomte" userId="700223a0065a8982" providerId="LiveId" clId="{110E920D-FA4B-4104-996C-29C9ACD0941D}" dt="2024-05-30T07:42:44.380" v="2436"/>
          <ac:spMkLst>
            <pc:docMk/>
            <pc:sldMk cId="1855522322" sldId="306"/>
            <ac:spMk id="4" creationId="{DB7633D9-4416-16C0-BC7C-B36F06B85368}"/>
          </ac:spMkLst>
        </pc:spChg>
      </pc:sldChg>
      <pc:sldChg chg="modSp del mod modShow">
        <pc:chgData name="Olivia Lecomte" userId="700223a0065a8982" providerId="LiveId" clId="{110E920D-FA4B-4104-996C-29C9ACD0941D}" dt="2024-05-30T09:46:19.197" v="2604" actId="2696"/>
        <pc:sldMkLst>
          <pc:docMk/>
          <pc:sldMk cId="422502668" sldId="307"/>
        </pc:sldMkLst>
        <pc:spChg chg="mod">
          <ac:chgData name="Olivia Lecomte" userId="700223a0065a8982" providerId="LiveId" clId="{110E920D-FA4B-4104-996C-29C9ACD0941D}" dt="2024-05-30T07:42:44.380" v="2436"/>
          <ac:spMkLst>
            <pc:docMk/>
            <pc:sldMk cId="422502668" sldId="307"/>
            <ac:spMk id="4" creationId="{FCD9BCC9-5CF9-2D41-0410-81BAECBDC650}"/>
          </ac:spMkLst>
        </pc:spChg>
        <pc:spChg chg="mod">
          <ac:chgData name="Olivia Lecomte" userId="700223a0065a8982" providerId="LiveId" clId="{110E920D-FA4B-4104-996C-29C9ACD0941D}" dt="2024-05-30T07:42:44.380" v="2436"/>
          <ac:spMkLst>
            <pc:docMk/>
            <pc:sldMk cId="422502668" sldId="307"/>
            <ac:spMk id="18" creationId="{B5E2979C-F3AE-3A9F-CC3A-F564F7ADC6E5}"/>
          </ac:spMkLst>
        </pc:spChg>
      </pc:sldChg>
      <pc:sldChg chg="modSp mod ord modTransition modShow">
        <pc:chgData name="Olivia Lecomte" userId="700223a0065a8982" providerId="LiveId" clId="{110E920D-FA4B-4104-996C-29C9ACD0941D}" dt="2024-05-30T12:46:04.630" v="3144"/>
        <pc:sldMkLst>
          <pc:docMk/>
          <pc:sldMk cId="3135404169" sldId="308"/>
        </pc:sldMkLst>
        <pc:spChg chg="mod">
          <ac:chgData name="Olivia Lecomte" userId="700223a0065a8982" providerId="LiveId" clId="{110E920D-FA4B-4104-996C-29C9ACD0941D}" dt="2024-05-30T07:42:44.380" v="2436"/>
          <ac:spMkLst>
            <pc:docMk/>
            <pc:sldMk cId="3135404169" sldId="308"/>
            <ac:spMk id="2" creationId="{7D85F245-89BC-A7D6-F2F8-31F25B284FDB}"/>
          </ac:spMkLst>
        </pc:spChg>
        <pc:spChg chg="mod">
          <ac:chgData name="Olivia Lecomte" userId="700223a0065a8982" providerId="LiveId" clId="{110E920D-FA4B-4104-996C-29C9ACD0941D}" dt="2024-05-30T07:42:44.380" v="2436"/>
          <ac:spMkLst>
            <pc:docMk/>
            <pc:sldMk cId="3135404169" sldId="308"/>
            <ac:spMk id="3" creationId="{EF7BDBC3-4926-188F-91F4-7C9D0BB55C97}"/>
          </ac:spMkLst>
        </pc:spChg>
      </pc:sldChg>
      <pc:sldChg chg="modSp mod ord modTransition modShow">
        <pc:chgData name="Olivia Lecomte" userId="700223a0065a8982" providerId="LiveId" clId="{110E920D-FA4B-4104-996C-29C9ACD0941D}" dt="2024-05-30T12:46:04.630" v="3144"/>
        <pc:sldMkLst>
          <pc:docMk/>
          <pc:sldMk cId="3328656992" sldId="310"/>
        </pc:sldMkLst>
        <pc:spChg chg="mod">
          <ac:chgData name="Olivia Lecomte" userId="700223a0065a8982" providerId="LiveId" clId="{110E920D-FA4B-4104-996C-29C9ACD0941D}" dt="2024-05-30T07:42:44.380" v="2436"/>
          <ac:spMkLst>
            <pc:docMk/>
            <pc:sldMk cId="3328656992" sldId="310"/>
            <ac:spMk id="2" creationId="{7D85F245-89BC-A7D6-F2F8-31F25B284FDB}"/>
          </ac:spMkLst>
        </pc:spChg>
        <pc:spChg chg="mod">
          <ac:chgData name="Olivia Lecomte" userId="700223a0065a8982" providerId="LiveId" clId="{110E920D-FA4B-4104-996C-29C9ACD0941D}" dt="2024-05-30T07:42:44.380" v="2436"/>
          <ac:spMkLst>
            <pc:docMk/>
            <pc:sldMk cId="3328656992" sldId="310"/>
            <ac:spMk id="3" creationId="{9C1EBAA1-5033-48C4-4CDD-B4C7700B51C4}"/>
          </ac:spMkLst>
        </pc:spChg>
      </pc:sldChg>
      <pc:sldChg chg="modSp del modNotesTx">
        <pc:chgData name="Olivia Lecomte" userId="700223a0065a8982" providerId="LiveId" clId="{110E920D-FA4B-4104-996C-29C9ACD0941D}" dt="2024-05-30T09:52:58.505" v="2631" actId="47"/>
        <pc:sldMkLst>
          <pc:docMk/>
          <pc:sldMk cId="494651274" sldId="311"/>
        </pc:sldMkLst>
        <pc:spChg chg="mod">
          <ac:chgData name="Olivia Lecomte" userId="700223a0065a8982" providerId="LiveId" clId="{110E920D-FA4B-4104-996C-29C9ACD0941D}" dt="2024-05-30T07:42:44.380" v="2436"/>
          <ac:spMkLst>
            <pc:docMk/>
            <pc:sldMk cId="494651274" sldId="311"/>
            <ac:spMk id="3" creationId="{F82A5B86-5966-1AA1-B97E-B20BA4D2C53F}"/>
          </ac:spMkLst>
        </pc:spChg>
      </pc:sldChg>
      <pc:sldChg chg="modSp del">
        <pc:chgData name="Olivia Lecomte" userId="700223a0065a8982" providerId="LiveId" clId="{110E920D-FA4B-4104-996C-29C9ACD0941D}" dt="2024-05-30T09:53:30.437" v="2647" actId="2696"/>
        <pc:sldMkLst>
          <pc:docMk/>
          <pc:sldMk cId="4161624158" sldId="312"/>
        </pc:sldMkLst>
        <pc:spChg chg="mod">
          <ac:chgData name="Olivia Lecomte" userId="700223a0065a8982" providerId="LiveId" clId="{110E920D-FA4B-4104-996C-29C9ACD0941D}" dt="2024-05-30T07:42:44.380" v="2436"/>
          <ac:spMkLst>
            <pc:docMk/>
            <pc:sldMk cId="4161624158" sldId="312"/>
            <ac:spMk id="3" creationId="{CD6839E0-CFF4-DFF1-C7B3-05FFA62C6B5D}"/>
          </ac:spMkLst>
        </pc:spChg>
      </pc:sldChg>
      <pc:sldChg chg="modSp del">
        <pc:chgData name="Olivia Lecomte" userId="700223a0065a8982" providerId="LiveId" clId="{110E920D-FA4B-4104-996C-29C9ACD0941D}" dt="2024-05-30T09:55:35.805" v="2734" actId="2696"/>
        <pc:sldMkLst>
          <pc:docMk/>
          <pc:sldMk cId="2365363538" sldId="313"/>
        </pc:sldMkLst>
        <pc:spChg chg="mod">
          <ac:chgData name="Olivia Lecomte" userId="700223a0065a8982" providerId="LiveId" clId="{110E920D-FA4B-4104-996C-29C9ACD0941D}" dt="2024-05-30T07:42:44.380" v="2436"/>
          <ac:spMkLst>
            <pc:docMk/>
            <pc:sldMk cId="2365363538" sldId="313"/>
            <ac:spMk id="3" creationId="{57D5194C-6BF5-10F9-10DA-FB897F41F22C}"/>
          </ac:spMkLst>
        </pc:spChg>
      </pc:sldChg>
      <pc:sldChg chg="modSp del">
        <pc:chgData name="Olivia Lecomte" userId="700223a0065a8982" providerId="LiveId" clId="{110E920D-FA4B-4104-996C-29C9ACD0941D}" dt="2024-05-30T09:55:12.586" v="2710" actId="2696"/>
        <pc:sldMkLst>
          <pc:docMk/>
          <pc:sldMk cId="361873316" sldId="314"/>
        </pc:sldMkLst>
        <pc:spChg chg="mod">
          <ac:chgData name="Olivia Lecomte" userId="700223a0065a8982" providerId="LiveId" clId="{110E920D-FA4B-4104-996C-29C9ACD0941D}" dt="2024-05-30T07:42:44.380" v="2436"/>
          <ac:spMkLst>
            <pc:docMk/>
            <pc:sldMk cId="361873316" sldId="314"/>
            <ac:spMk id="3" creationId="{405DBA31-58AD-DC42-EFD5-F21EB60E6BB0}"/>
          </ac:spMkLst>
        </pc:spChg>
      </pc:sldChg>
      <pc:sldChg chg="modSp del">
        <pc:chgData name="Olivia Lecomte" userId="700223a0065a8982" providerId="LiveId" clId="{110E920D-FA4B-4104-996C-29C9ACD0941D}" dt="2024-05-30T09:54:58.221" v="2696" actId="2696"/>
        <pc:sldMkLst>
          <pc:docMk/>
          <pc:sldMk cId="1426902000" sldId="315"/>
        </pc:sldMkLst>
        <pc:spChg chg="mod">
          <ac:chgData name="Olivia Lecomte" userId="700223a0065a8982" providerId="LiveId" clId="{110E920D-FA4B-4104-996C-29C9ACD0941D}" dt="2024-05-30T07:42:44.380" v="2436"/>
          <ac:spMkLst>
            <pc:docMk/>
            <pc:sldMk cId="1426902000" sldId="315"/>
            <ac:spMk id="3" creationId="{B0B13C64-D7B8-C497-831A-6DD588C1E423}"/>
          </ac:spMkLst>
        </pc:spChg>
      </pc:sldChg>
      <pc:sldChg chg="addSp delSp modSp mod modTransition setBg modNotesTx">
        <pc:chgData name="Olivia Lecomte" userId="700223a0065a8982" providerId="LiveId" clId="{110E920D-FA4B-4104-996C-29C9ACD0941D}" dt="2024-05-30T18:23:19.662" v="4891" actId="20577"/>
        <pc:sldMkLst>
          <pc:docMk/>
          <pc:sldMk cId="895323866" sldId="316"/>
        </pc:sldMkLst>
        <pc:spChg chg="mod">
          <ac:chgData name="Olivia Lecomte" userId="700223a0065a8982" providerId="LiveId" clId="{110E920D-FA4B-4104-996C-29C9ACD0941D}" dt="2024-05-30T12:57:10.515" v="3219" actId="207"/>
          <ac:spMkLst>
            <pc:docMk/>
            <pc:sldMk cId="895323866" sldId="316"/>
            <ac:spMk id="2" creationId="{7D653209-9DD5-48D0-0F49-13801AD4B003}"/>
          </ac:spMkLst>
        </pc:spChg>
        <pc:spChg chg="mod">
          <ac:chgData name="Olivia Lecomte" userId="700223a0065a8982" providerId="LiveId" clId="{110E920D-FA4B-4104-996C-29C9ACD0941D}" dt="2024-05-30T07:42:44.380" v="2436"/>
          <ac:spMkLst>
            <pc:docMk/>
            <pc:sldMk cId="895323866" sldId="316"/>
            <ac:spMk id="3" creationId="{5B5159E9-D7C3-4E5C-EBCB-B774968FF717}"/>
          </ac:spMkLst>
        </pc:spChg>
        <pc:spChg chg="mod">
          <ac:chgData name="Olivia Lecomte" userId="700223a0065a8982" providerId="LiveId" clId="{110E920D-FA4B-4104-996C-29C9ACD0941D}" dt="2024-05-30T11:57:44.186" v="2792" actId="2711"/>
          <ac:spMkLst>
            <pc:docMk/>
            <pc:sldMk cId="895323866" sldId="316"/>
            <ac:spMk id="8" creationId="{C71BDE25-D939-5541-5C9E-B6BB64902FD1}"/>
          </ac:spMkLst>
        </pc:spChg>
        <pc:spChg chg="add del mod">
          <ac:chgData name="Olivia Lecomte" userId="700223a0065a8982" providerId="LiveId" clId="{110E920D-FA4B-4104-996C-29C9ACD0941D}" dt="2024-05-30T09:54:29.032" v="2657" actId="478"/>
          <ac:spMkLst>
            <pc:docMk/>
            <pc:sldMk cId="895323866" sldId="316"/>
            <ac:spMk id="9" creationId="{8EC0C25C-A16D-72FE-FCB7-4699AC832846}"/>
          </ac:spMkLst>
        </pc:spChg>
        <pc:picChg chg="add mod">
          <ac:chgData name="Olivia Lecomte" userId="700223a0065a8982" providerId="LiveId" clId="{110E920D-FA4B-4104-996C-29C9ACD0941D}" dt="2024-05-30T12:56:53.114" v="3218" actId="1076"/>
          <ac:picMkLst>
            <pc:docMk/>
            <pc:sldMk cId="895323866" sldId="316"/>
            <ac:picMk id="4" creationId="{2C100803-A5CA-A16B-D616-CBAEA9C09D56}"/>
          </ac:picMkLst>
        </pc:picChg>
        <pc:picChg chg="del">
          <ac:chgData name="Olivia Lecomte" userId="700223a0065a8982" providerId="LiveId" clId="{110E920D-FA4B-4104-996C-29C9ACD0941D}" dt="2024-05-30T09:50:57.028" v="2620" actId="478"/>
          <ac:picMkLst>
            <pc:docMk/>
            <pc:sldMk cId="895323866" sldId="316"/>
            <ac:picMk id="4" creationId="{BC395A91-0C64-7750-2350-017E1338905F}"/>
          </ac:picMkLst>
        </pc:picChg>
        <pc:picChg chg="add mod">
          <ac:chgData name="Olivia Lecomte" userId="700223a0065a8982" providerId="LiveId" clId="{110E920D-FA4B-4104-996C-29C9ACD0941D}" dt="2024-05-30T09:50:57.385" v="2621"/>
          <ac:picMkLst>
            <pc:docMk/>
            <pc:sldMk cId="895323866" sldId="316"/>
            <ac:picMk id="5" creationId="{803CB9C6-A62D-2919-2D06-343647FC3B86}"/>
          </ac:picMkLst>
        </pc:picChg>
        <pc:picChg chg="add mod">
          <ac:chgData name="Olivia Lecomte" userId="700223a0065a8982" providerId="LiveId" clId="{110E920D-FA4B-4104-996C-29C9ACD0941D}" dt="2024-05-30T09:50:57.385" v="2621"/>
          <ac:picMkLst>
            <pc:docMk/>
            <pc:sldMk cId="895323866" sldId="316"/>
            <ac:picMk id="6" creationId="{7FA605AD-1F8C-F017-7DA1-AEBDC95CE33B}"/>
          </ac:picMkLst>
        </pc:picChg>
        <pc:picChg chg="add mod">
          <ac:chgData name="Olivia Lecomte" userId="700223a0065a8982" providerId="LiveId" clId="{110E920D-FA4B-4104-996C-29C9ACD0941D}" dt="2024-05-30T09:50:57.385" v="2621"/>
          <ac:picMkLst>
            <pc:docMk/>
            <pc:sldMk cId="895323866" sldId="316"/>
            <ac:picMk id="7" creationId="{7311CB0F-A89F-9335-19B9-E8F9AD25C0FC}"/>
          </ac:picMkLst>
        </pc:picChg>
      </pc:sldChg>
      <pc:sldChg chg="addSp delSp modSp mod modTransition chgLayout modNotesTx">
        <pc:chgData name="Olivia Lecomte" userId="700223a0065a8982" providerId="LiveId" clId="{110E920D-FA4B-4104-996C-29C9ACD0941D}" dt="2024-05-30T18:23:16.220" v="4885" actId="20577"/>
        <pc:sldMkLst>
          <pc:docMk/>
          <pc:sldMk cId="2602165531" sldId="317"/>
        </pc:sldMkLst>
        <pc:spChg chg="mod ord">
          <ac:chgData name="Olivia Lecomte" userId="700223a0065a8982" providerId="LiveId" clId="{110E920D-FA4B-4104-996C-29C9ACD0941D}" dt="2024-05-30T11:57:26.578" v="2790" actId="2711"/>
          <ac:spMkLst>
            <pc:docMk/>
            <pc:sldMk cId="2602165531" sldId="317"/>
            <ac:spMk id="2" creationId="{7D85F245-89BC-A7D6-F2F8-31F25B284FDB}"/>
          </ac:spMkLst>
        </pc:spChg>
        <pc:spChg chg="mod ord">
          <ac:chgData name="Olivia Lecomte" userId="700223a0065a8982" providerId="LiveId" clId="{110E920D-FA4B-4104-996C-29C9ACD0941D}" dt="2024-05-30T07:42:44.380" v="2436"/>
          <ac:spMkLst>
            <pc:docMk/>
            <pc:sldMk cId="2602165531" sldId="317"/>
            <ac:spMk id="3" creationId="{E69C252E-6640-DFD2-13E8-36042023AE6D}"/>
          </ac:spMkLst>
        </pc:spChg>
        <pc:spChg chg="add del mod">
          <ac:chgData name="Olivia Lecomte" userId="700223a0065a8982" providerId="LiveId" clId="{110E920D-FA4B-4104-996C-29C9ACD0941D}" dt="2024-05-30T07:41:54.974" v="2432" actId="6264"/>
          <ac:spMkLst>
            <pc:docMk/>
            <pc:sldMk cId="2602165531" sldId="317"/>
            <ac:spMk id="4" creationId="{14205DC1-D239-BDEC-A0B2-BD5F0401B3C0}"/>
          </ac:spMkLst>
        </pc:spChg>
        <pc:spChg chg="add del mod">
          <ac:chgData name="Olivia Lecomte" userId="700223a0065a8982" providerId="LiveId" clId="{110E920D-FA4B-4104-996C-29C9ACD0941D}" dt="2024-05-30T13:44:46.299" v="3615" actId="2710"/>
          <ac:spMkLst>
            <pc:docMk/>
            <pc:sldMk cId="2602165531" sldId="317"/>
            <ac:spMk id="5" creationId="{B2A78194-3232-757C-B917-45801F8651F8}"/>
          </ac:spMkLst>
        </pc:spChg>
        <pc:spChg chg="add del mod">
          <ac:chgData name="Olivia Lecomte" userId="700223a0065a8982" providerId="LiveId" clId="{110E920D-FA4B-4104-996C-29C9ACD0941D}" dt="2024-05-30T07:41:54.974" v="2432" actId="6264"/>
          <ac:spMkLst>
            <pc:docMk/>
            <pc:sldMk cId="2602165531" sldId="317"/>
            <ac:spMk id="6" creationId="{F2A78E3A-7033-53AD-DB49-626679A5A45A}"/>
          </ac:spMkLst>
        </pc:spChg>
        <pc:spChg chg="add del mod ord">
          <ac:chgData name="Olivia Lecomte" userId="700223a0065a8982" providerId="LiveId" clId="{110E920D-FA4B-4104-996C-29C9ACD0941D}" dt="2024-05-30T07:41:54.974" v="2432" actId="6264"/>
          <ac:spMkLst>
            <pc:docMk/>
            <pc:sldMk cId="2602165531" sldId="317"/>
            <ac:spMk id="7" creationId="{93CB2D3D-4E44-9E67-FB10-7FD7DCB98209}"/>
          </ac:spMkLst>
        </pc:spChg>
      </pc:sldChg>
      <pc:sldChg chg="del">
        <pc:chgData name="Olivia Lecomte" userId="700223a0065a8982" providerId="LiveId" clId="{110E920D-FA4B-4104-996C-29C9ACD0941D}" dt="2024-05-29T15:28:40.013" v="1965" actId="2696"/>
        <pc:sldMkLst>
          <pc:docMk/>
          <pc:sldMk cId="4137288810" sldId="318"/>
        </pc:sldMkLst>
      </pc:sldChg>
      <pc:sldChg chg="del">
        <pc:chgData name="Olivia Lecomte" userId="700223a0065a8982" providerId="LiveId" clId="{110E920D-FA4B-4104-996C-29C9ACD0941D}" dt="2024-05-29T15:28:42.724" v="1966" actId="2696"/>
        <pc:sldMkLst>
          <pc:docMk/>
          <pc:sldMk cId="622551709" sldId="319"/>
        </pc:sldMkLst>
      </pc:sldChg>
      <pc:sldChg chg="modSp mod ord modTransition">
        <pc:chgData name="Olivia Lecomte" userId="700223a0065a8982" providerId="LiveId" clId="{110E920D-FA4B-4104-996C-29C9ACD0941D}" dt="2024-05-30T12:18:12.406" v="3024"/>
        <pc:sldMkLst>
          <pc:docMk/>
          <pc:sldMk cId="1339217249" sldId="321"/>
        </pc:sldMkLst>
        <pc:spChg chg="mod">
          <ac:chgData name="Olivia Lecomte" userId="700223a0065a8982" providerId="LiveId" clId="{110E920D-FA4B-4104-996C-29C9ACD0941D}" dt="2024-05-30T07:42:44.380" v="2436"/>
          <ac:spMkLst>
            <pc:docMk/>
            <pc:sldMk cId="1339217249" sldId="321"/>
            <ac:spMk id="2" creationId="{7D85F245-89BC-A7D6-F2F8-31F25B284FDB}"/>
          </ac:spMkLst>
        </pc:spChg>
        <pc:spChg chg="mod">
          <ac:chgData name="Olivia Lecomte" userId="700223a0065a8982" providerId="LiveId" clId="{110E920D-FA4B-4104-996C-29C9ACD0941D}" dt="2024-05-29T15:31:11.054" v="1974" actId="20577"/>
          <ac:spMkLst>
            <pc:docMk/>
            <pc:sldMk cId="1339217249" sldId="321"/>
            <ac:spMk id="3" creationId="{73934FB6-4FE4-F73C-E1DD-371BF2C3EBD5}"/>
          </ac:spMkLst>
        </pc:spChg>
        <pc:spChg chg="mod">
          <ac:chgData name="Olivia Lecomte" userId="700223a0065a8982" providerId="LiveId" clId="{110E920D-FA4B-4104-996C-29C9ACD0941D}" dt="2024-05-30T07:42:44.380" v="2436"/>
          <ac:spMkLst>
            <pc:docMk/>
            <pc:sldMk cId="1339217249" sldId="321"/>
            <ac:spMk id="5" creationId="{AC10DBA2-ACF9-5AB9-C28B-BE7EAB0CBF2E}"/>
          </ac:spMkLst>
        </pc:spChg>
      </pc:sldChg>
      <pc:sldChg chg="addSp delSp modSp mod modTransition setBg delCm modNotesTx">
        <pc:chgData name="Olivia Lecomte" userId="700223a0065a8982" providerId="LiveId" clId="{110E920D-FA4B-4104-996C-29C9ACD0941D}" dt="2024-05-31T08:20:56.122" v="5519"/>
        <pc:sldMkLst>
          <pc:docMk/>
          <pc:sldMk cId="3661732610" sldId="322"/>
        </pc:sldMkLst>
        <pc:spChg chg="mod ord">
          <ac:chgData name="Olivia Lecomte" userId="700223a0065a8982" providerId="LiveId" clId="{110E920D-FA4B-4104-996C-29C9ACD0941D}" dt="2024-05-30T12:49:32.110" v="3175" actId="26606"/>
          <ac:spMkLst>
            <pc:docMk/>
            <pc:sldMk cId="3661732610" sldId="322"/>
            <ac:spMk id="2" creationId="{C585BDEB-5B4F-739C-FED2-4926AE9444DD}"/>
          </ac:spMkLst>
        </pc:spChg>
        <pc:spChg chg="del mod">
          <ac:chgData name="Olivia Lecomte" userId="700223a0065a8982" providerId="LiveId" clId="{110E920D-FA4B-4104-996C-29C9ACD0941D}" dt="2024-05-30T12:19:36.935" v="3051"/>
          <ac:spMkLst>
            <pc:docMk/>
            <pc:sldMk cId="3661732610" sldId="322"/>
            <ac:spMk id="6" creationId="{108F36E6-0FBF-FE54-AA51-702D52DB7E4B}"/>
          </ac:spMkLst>
        </pc:spChg>
        <pc:spChg chg="add del mod">
          <ac:chgData name="Olivia Lecomte" userId="700223a0065a8982" providerId="LiveId" clId="{110E920D-FA4B-4104-996C-29C9ACD0941D}" dt="2024-05-30T12:19:56.253" v="3058"/>
          <ac:spMkLst>
            <pc:docMk/>
            <pc:sldMk cId="3661732610" sldId="322"/>
            <ac:spMk id="8" creationId="{79550CCA-2B79-F29E-2C55-D57BE94C403B}"/>
          </ac:spMkLst>
        </pc:spChg>
        <pc:spChg chg="add del mod">
          <ac:chgData name="Olivia Lecomte" userId="700223a0065a8982" providerId="LiveId" clId="{110E920D-FA4B-4104-996C-29C9ACD0941D}" dt="2024-05-30T12:48:13.820" v="3157"/>
          <ac:spMkLst>
            <pc:docMk/>
            <pc:sldMk cId="3661732610" sldId="322"/>
            <ac:spMk id="12" creationId="{295339CE-597E-6943-02DA-FEBCF5F91087}"/>
          </ac:spMkLst>
        </pc:spChg>
        <pc:spChg chg="add del mod">
          <ac:chgData name="Olivia Lecomte" userId="700223a0065a8982" providerId="LiveId" clId="{110E920D-FA4B-4104-996C-29C9ACD0941D}" dt="2024-05-30T12:51:23.442" v="3184" actId="478"/>
          <ac:spMkLst>
            <pc:docMk/>
            <pc:sldMk cId="3661732610" sldId="322"/>
            <ac:spMk id="17" creationId="{6BA84A82-7E1D-9289-72E0-45FBD76D7209}"/>
          </ac:spMkLst>
        </pc:spChg>
        <pc:spChg chg="mod">
          <ac:chgData name="Olivia Lecomte" userId="700223a0065a8982" providerId="LiveId" clId="{110E920D-FA4B-4104-996C-29C9ACD0941D}" dt="2024-05-30T12:49:32.110" v="3175" actId="26606"/>
          <ac:spMkLst>
            <pc:docMk/>
            <pc:sldMk cId="3661732610" sldId="322"/>
            <ac:spMk id="18" creationId="{B5E2979C-F3AE-3A9F-CC3A-F564F7ADC6E5}"/>
          </ac:spMkLst>
        </pc:spChg>
        <pc:spChg chg="add del">
          <ac:chgData name="Olivia Lecomte" userId="700223a0065a8982" providerId="LiveId" clId="{110E920D-FA4B-4104-996C-29C9ACD0941D}" dt="2024-05-30T12:49:32.110" v="3175" actId="26606"/>
          <ac:spMkLst>
            <pc:docMk/>
            <pc:sldMk cId="3661732610" sldId="322"/>
            <ac:spMk id="23" creationId="{C4879EFC-8E62-4E00-973C-C45EE9EC676D}"/>
          </ac:spMkLst>
        </pc:spChg>
        <pc:spChg chg="add del">
          <ac:chgData name="Olivia Lecomte" userId="700223a0065a8982" providerId="LiveId" clId="{110E920D-FA4B-4104-996C-29C9ACD0941D}" dt="2024-05-30T12:49:32.110" v="3175" actId="26606"/>
          <ac:spMkLst>
            <pc:docMk/>
            <pc:sldMk cId="3661732610" sldId="322"/>
            <ac:spMk id="25" creationId="{D6A9C53F-5F90-40A5-8C85-5412D39C8C68}"/>
          </ac:spMkLst>
        </pc:spChg>
        <pc:picChg chg="add del mod">
          <ac:chgData name="Olivia Lecomte" userId="700223a0065a8982" providerId="LiveId" clId="{110E920D-FA4B-4104-996C-29C9ACD0941D}" dt="2024-05-30T12:19:46.764" v="3057" actId="478"/>
          <ac:picMkLst>
            <pc:docMk/>
            <pc:sldMk cId="3661732610" sldId="322"/>
            <ac:picMk id="4" creationId="{3698D648-164A-E6ED-0633-E355FB5B29A5}"/>
          </ac:picMkLst>
        </pc:picChg>
        <pc:picChg chg="del">
          <ac:chgData name="Olivia Lecomte" userId="700223a0065a8982" providerId="LiveId" clId="{110E920D-FA4B-4104-996C-29C9ACD0941D}" dt="2024-05-30T12:04:27.139" v="2796" actId="478"/>
          <ac:picMkLst>
            <pc:docMk/>
            <pc:sldMk cId="3661732610" sldId="322"/>
            <ac:picMk id="5" creationId="{2040026E-876A-20C4-A9CF-F4953BC09E78}"/>
          </ac:picMkLst>
        </pc:picChg>
        <pc:picChg chg="add del mod">
          <ac:chgData name="Olivia Lecomte" userId="700223a0065a8982" providerId="LiveId" clId="{110E920D-FA4B-4104-996C-29C9ACD0941D}" dt="2024-05-30T12:20:20.991" v="3064" actId="21"/>
          <ac:picMkLst>
            <pc:docMk/>
            <pc:sldMk cId="3661732610" sldId="322"/>
            <ac:picMk id="10" creationId="{D01ECE04-A892-913A-C808-77CE36650F7D}"/>
          </ac:picMkLst>
        </pc:picChg>
        <pc:picChg chg="add del mod modCrop">
          <ac:chgData name="Olivia Lecomte" userId="700223a0065a8982" providerId="LiveId" clId="{110E920D-FA4B-4104-996C-29C9ACD0941D}" dt="2024-05-30T12:51:05.817" v="3181" actId="478"/>
          <ac:picMkLst>
            <pc:docMk/>
            <pc:sldMk cId="3661732610" sldId="322"/>
            <ac:picMk id="14" creationId="{C346FEC0-47A2-32EA-5870-4CDC3DC68C93}"/>
          </ac:picMkLst>
        </pc:picChg>
        <pc:picChg chg="add del mod modCrop">
          <ac:chgData name="Olivia Lecomte" userId="700223a0065a8982" providerId="LiveId" clId="{110E920D-FA4B-4104-996C-29C9ACD0941D}" dt="2024-05-30T12:51:20.583" v="3183" actId="478"/>
          <ac:picMkLst>
            <pc:docMk/>
            <pc:sldMk cId="3661732610" sldId="322"/>
            <ac:picMk id="15" creationId="{E61B152A-6AB6-385D-197A-D4871A79AD45}"/>
          </ac:picMkLst>
        </pc:picChg>
        <pc:picChg chg="add mod">
          <ac:chgData name="Olivia Lecomte" userId="700223a0065a8982" providerId="LiveId" clId="{110E920D-FA4B-4104-996C-29C9ACD0941D}" dt="2024-05-30T12:51:31.025" v="3186" actId="27614"/>
          <ac:picMkLst>
            <pc:docMk/>
            <pc:sldMk cId="3661732610" sldId="322"/>
            <ac:picMk id="20" creationId="{D363262D-113B-9E99-6F3C-756336D050CB}"/>
          </ac:picMkLst>
        </pc:picChg>
        <pc:extLst>
          <p:ext xmlns:p="http://schemas.openxmlformats.org/presentationml/2006/main" uri="{D6D511B9-2390-475A-947B-AFAB55BFBCF1}">
            <pc226:cmChg xmlns:pc226="http://schemas.microsoft.com/office/powerpoint/2022/06/main/command" chg="del">
              <pc226:chgData name="Olivia Lecomte" userId="700223a0065a8982" providerId="LiveId" clId="{110E920D-FA4B-4104-996C-29C9ACD0941D}" dt="2024-05-31T08:20:56.122" v="5519"/>
              <pc2:cmMkLst xmlns:pc2="http://schemas.microsoft.com/office/powerpoint/2019/9/main/command">
                <pc:docMk/>
                <pc:sldMk cId="3661732610" sldId="322"/>
                <pc2:cmMk id="{6A066B32-B91A-774D-9DB3-5027E3CBB32A}"/>
              </pc2:cmMkLst>
            </pc226:cmChg>
          </p:ext>
        </pc:extLst>
      </pc:sldChg>
      <pc:sldChg chg="modSp mod ord modTransition">
        <pc:chgData name="Olivia Lecomte" userId="700223a0065a8982" providerId="LiveId" clId="{110E920D-FA4B-4104-996C-29C9ACD0941D}" dt="2024-05-30T12:18:12.406" v="3024"/>
        <pc:sldMkLst>
          <pc:docMk/>
          <pc:sldMk cId="1919310851" sldId="324"/>
        </pc:sldMkLst>
        <pc:spChg chg="mod">
          <ac:chgData name="Olivia Lecomte" userId="700223a0065a8982" providerId="LiveId" clId="{110E920D-FA4B-4104-996C-29C9ACD0941D}" dt="2024-05-30T07:42:44.380" v="2436"/>
          <ac:spMkLst>
            <pc:docMk/>
            <pc:sldMk cId="1919310851" sldId="324"/>
            <ac:spMk id="2" creationId="{7D85F245-89BC-A7D6-F2F8-31F25B284FDB}"/>
          </ac:spMkLst>
        </pc:spChg>
        <pc:spChg chg="mod">
          <ac:chgData name="Olivia Lecomte" userId="700223a0065a8982" providerId="LiveId" clId="{110E920D-FA4B-4104-996C-29C9ACD0941D}" dt="2024-05-29T15:30:53.555" v="1971" actId="20577"/>
          <ac:spMkLst>
            <pc:docMk/>
            <pc:sldMk cId="1919310851" sldId="324"/>
            <ac:spMk id="3" creationId="{73934FB6-4FE4-F73C-E1DD-371BF2C3EBD5}"/>
          </ac:spMkLst>
        </pc:spChg>
        <pc:spChg chg="mod">
          <ac:chgData name="Olivia Lecomte" userId="700223a0065a8982" providerId="LiveId" clId="{110E920D-FA4B-4104-996C-29C9ACD0941D}" dt="2024-05-30T07:42:44.380" v="2436"/>
          <ac:spMkLst>
            <pc:docMk/>
            <pc:sldMk cId="1919310851" sldId="324"/>
            <ac:spMk id="4" creationId="{9A481C99-F0F2-DCEB-BBAF-C5C1E8AA0046}"/>
          </ac:spMkLst>
        </pc:spChg>
      </pc:sldChg>
      <pc:sldChg chg="addSp delSp modSp mod ord modTransition chgLayout">
        <pc:chgData name="Olivia Lecomte" userId="700223a0065a8982" providerId="LiveId" clId="{110E920D-FA4B-4104-996C-29C9ACD0941D}" dt="2024-05-30T18:33:02.312" v="4901" actId="790"/>
        <pc:sldMkLst>
          <pc:docMk/>
          <pc:sldMk cId="605336617" sldId="325"/>
        </pc:sldMkLst>
        <pc:spChg chg="mod ord">
          <ac:chgData name="Olivia Lecomte" userId="700223a0065a8982" providerId="LiveId" clId="{110E920D-FA4B-4104-996C-29C9ACD0941D}" dt="2024-05-30T13:38:45.895" v="3513" actId="6264"/>
          <ac:spMkLst>
            <pc:docMk/>
            <pc:sldMk cId="605336617" sldId="325"/>
            <ac:spMk id="2" creationId="{7D85F245-89BC-A7D6-F2F8-31F25B284FDB}"/>
          </ac:spMkLst>
        </pc:spChg>
        <pc:spChg chg="add del mod">
          <ac:chgData name="Olivia Lecomte" userId="700223a0065a8982" providerId="LiveId" clId="{110E920D-FA4B-4104-996C-29C9ACD0941D}" dt="2024-05-30T13:38:52.970" v="3514" actId="478"/>
          <ac:spMkLst>
            <pc:docMk/>
            <pc:sldMk cId="605336617" sldId="325"/>
            <ac:spMk id="3" creationId="{73934FB6-4FE4-F73C-E1DD-371BF2C3EBD5}"/>
          </ac:spMkLst>
        </pc:spChg>
        <pc:spChg chg="mod ord">
          <ac:chgData name="Olivia Lecomte" userId="700223a0065a8982" providerId="LiveId" clId="{110E920D-FA4B-4104-996C-29C9ACD0941D}" dt="2024-05-30T13:38:45.895" v="3513" actId="6264"/>
          <ac:spMkLst>
            <pc:docMk/>
            <pc:sldMk cId="605336617" sldId="325"/>
            <ac:spMk id="5" creationId="{32AECAC3-CD72-49D1-1AE0-A72E96E3B927}"/>
          </ac:spMkLst>
        </pc:spChg>
        <pc:spChg chg="add del mod">
          <ac:chgData name="Olivia Lecomte" userId="700223a0065a8982" providerId="LiveId" clId="{110E920D-FA4B-4104-996C-29C9ACD0941D}" dt="2024-05-30T13:38:45.895" v="3513" actId="6264"/>
          <ac:spMkLst>
            <pc:docMk/>
            <pc:sldMk cId="605336617" sldId="325"/>
            <ac:spMk id="6" creationId="{50F5951F-1F61-0E6B-565C-1727C7910A47}"/>
          </ac:spMkLst>
        </pc:spChg>
        <pc:spChg chg="add del mod">
          <ac:chgData name="Olivia Lecomte" userId="700223a0065a8982" providerId="LiveId" clId="{110E920D-FA4B-4104-996C-29C9ACD0941D}" dt="2024-05-30T13:38:45.895" v="3513" actId="6264"/>
          <ac:spMkLst>
            <pc:docMk/>
            <pc:sldMk cId="605336617" sldId="325"/>
            <ac:spMk id="7" creationId="{8AB8C9FC-4352-5366-32B2-2F033BCE2D67}"/>
          </ac:spMkLst>
        </pc:spChg>
        <pc:spChg chg="add mod ord">
          <ac:chgData name="Olivia Lecomte" userId="700223a0065a8982" providerId="LiveId" clId="{110E920D-FA4B-4104-996C-29C9ACD0941D}" dt="2024-05-30T18:33:02.312" v="4901" actId="790"/>
          <ac:spMkLst>
            <pc:docMk/>
            <pc:sldMk cId="605336617" sldId="325"/>
            <ac:spMk id="8" creationId="{1387299D-ECD7-BFCD-ACBC-A0A87827305F}"/>
          </ac:spMkLst>
        </pc:spChg>
        <pc:picChg chg="del">
          <ac:chgData name="Olivia Lecomte" userId="700223a0065a8982" providerId="LiveId" clId="{110E920D-FA4B-4104-996C-29C9ACD0941D}" dt="2024-05-30T14:10:24.837" v="4041" actId="478"/>
          <ac:picMkLst>
            <pc:docMk/>
            <pc:sldMk cId="605336617" sldId="325"/>
            <ac:picMk id="4" creationId="{32B5D19B-4C78-E2A4-852B-13A1B91A224A}"/>
          </ac:picMkLst>
        </pc:picChg>
        <pc:picChg chg="add mod modCrop">
          <ac:chgData name="Olivia Lecomte" userId="700223a0065a8982" providerId="LiveId" clId="{110E920D-FA4B-4104-996C-29C9ACD0941D}" dt="2024-05-30T14:18:29.169" v="4377" actId="1076"/>
          <ac:picMkLst>
            <pc:docMk/>
            <pc:sldMk cId="605336617" sldId="325"/>
            <ac:picMk id="9" creationId="{0367655B-3C40-1715-2C7D-D08DFE6DCE4D}"/>
          </ac:picMkLst>
        </pc:picChg>
      </pc:sldChg>
      <pc:sldChg chg="addSp delSp modSp mod ord modTransition delAnim modAnim delCm modNotesTx">
        <pc:chgData name="Olivia Lecomte" userId="700223a0065a8982" providerId="LiveId" clId="{110E920D-FA4B-4104-996C-29C9ACD0941D}" dt="2024-05-31T07:53:52.089" v="5518"/>
        <pc:sldMkLst>
          <pc:docMk/>
          <pc:sldMk cId="1600234264" sldId="326"/>
        </pc:sldMkLst>
        <pc:spChg chg="mod">
          <ac:chgData name="Olivia Lecomte" userId="700223a0065a8982" providerId="LiveId" clId="{110E920D-FA4B-4104-996C-29C9ACD0941D}" dt="2024-05-30T13:36:24.306" v="3490" actId="2711"/>
          <ac:spMkLst>
            <pc:docMk/>
            <pc:sldMk cId="1600234264" sldId="326"/>
            <ac:spMk id="2" creationId="{0A0874E8-1127-1593-1F84-85F3E32C285B}"/>
          </ac:spMkLst>
        </pc:spChg>
        <pc:spChg chg="mod">
          <ac:chgData name="Olivia Lecomte" userId="700223a0065a8982" providerId="LiveId" clId="{110E920D-FA4B-4104-996C-29C9ACD0941D}" dt="2024-05-30T13:36:31.249" v="3492" actId="2711"/>
          <ac:spMkLst>
            <pc:docMk/>
            <pc:sldMk cId="1600234264" sldId="326"/>
            <ac:spMk id="3" creationId="{E2DF68F7-794F-7924-DBD0-D6EF1943E168}"/>
          </ac:spMkLst>
        </pc:spChg>
        <pc:spChg chg="mod">
          <ac:chgData name="Olivia Lecomte" userId="700223a0065a8982" providerId="LiveId" clId="{110E920D-FA4B-4104-996C-29C9ACD0941D}" dt="2024-05-30T07:42:44.380" v="2436"/>
          <ac:spMkLst>
            <pc:docMk/>
            <pc:sldMk cId="1600234264" sldId="326"/>
            <ac:spMk id="4" creationId="{B11AAC7C-DD87-5DD8-8CDF-9AA64C4E9247}"/>
          </ac:spMkLst>
        </pc:spChg>
        <pc:picChg chg="del">
          <ac:chgData name="Olivia Lecomte" userId="700223a0065a8982" providerId="LiveId" clId="{110E920D-FA4B-4104-996C-29C9ACD0941D}" dt="2024-05-30T12:38:09.148" v="3141" actId="478"/>
          <ac:picMkLst>
            <pc:docMk/>
            <pc:sldMk cId="1600234264" sldId="326"/>
            <ac:picMk id="5" creationId="{3031DB24-AE3A-BD40-98C3-8A6691C81D8D}"/>
          </ac:picMkLst>
        </pc:picChg>
        <pc:picChg chg="add mod ord modCrop">
          <ac:chgData name="Olivia Lecomte" userId="700223a0065a8982" providerId="LiveId" clId="{110E920D-FA4B-4104-996C-29C9ACD0941D}" dt="2024-05-31T07:22:31.230" v="5511" actId="12788"/>
          <ac:picMkLst>
            <pc:docMk/>
            <pc:sldMk cId="1600234264" sldId="326"/>
            <ac:picMk id="7" creationId="{88B0BBE3-59CC-0BFB-5557-2E2539A4AD6B}"/>
          </ac:picMkLst>
        </pc:picChg>
        <pc:picChg chg="del">
          <ac:chgData name="Olivia Lecomte" userId="700223a0065a8982" providerId="LiveId" clId="{110E920D-FA4B-4104-996C-29C9ACD0941D}" dt="2024-05-30T12:38:12.116" v="3142" actId="478"/>
          <ac:picMkLst>
            <pc:docMk/>
            <pc:sldMk cId="1600234264" sldId="326"/>
            <ac:picMk id="8" creationId="{5BF5CF19-666F-BF7E-F880-830310ACAB83}"/>
          </ac:picMkLst>
        </pc:picChg>
        <pc:extLst>
          <p:ext xmlns:p="http://schemas.openxmlformats.org/presentationml/2006/main" uri="{D6D511B9-2390-475A-947B-AFAB55BFBCF1}">
            <pc226:cmChg xmlns:pc226="http://schemas.microsoft.com/office/powerpoint/2022/06/main/command" chg="del">
              <pc226:chgData name="Olivia Lecomte" userId="700223a0065a8982" providerId="LiveId" clId="{110E920D-FA4B-4104-996C-29C9ACD0941D}" dt="2024-05-30T19:13:05.293" v="5133"/>
              <pc2:cmMkLst xmlns:pc2="http://schemas.microsoft.com/office/powerpoint/2019/9/main/command">
                <pc:docMk/>
                <pc:sldMk cId="1600234264" sldId="326"/>
                <pc2:cmMk id="{86BECCF1-DD2F-1D4D-AF4D-CA2377E857FB}"/>
              </pc2:cmMkLst>
            </pc226:cmChg>
          </p:ext>
        </pc:extLst>
      </pc:sldChg>
      <pc:sldChg chg="addSp delSp modSp mod modTransition chgLayout">
        <pc:chgData name="Olivia Lecomte" userId="700223a0065a8982" providerId="LiveId" clId="{110E920D-FA4B-4104-996C-29C9ACD0941D}" dt="2024-05-31T09:17:00.848" v="5535" actId="20577"/>
        <pc:sldMkLst>
          <pc:docMk/>
          <pc:sldMk cId="3299351079" sldId="327"/>
        </pc:sldMkLst>
        <pc:spChg chg="mod ord">
          <ac:chgData name="Olivia Lecomte" userId="700223a0065a8982" providerId="LiveId" clId="{110E920D-FA4B-4104-996C-29C9ACD0941D}" dt="2024-05-30T13:40:04.996" v="3536" actId="6264"/>
          <ac:spMkLst>
            <pc:docMk/>
            <pc:sldMk cId="3299351079" sldId="327"/>
            <ac:spMk id="2" creationId="{7D85F245-89BC-A7D6-F2F8-31F25B284FDB}"/>
          </ac:spMkLst>
        </pc:spChg>
        <pc:spChg chg="mod ord">
          <ac:chgData name="Olivia Lecomte" userId="700223a0065a8982" providerId="LiveId" clId="{110E920D-FA4B-4104-996C-29C9ACD0941D}" dt="2024-05-30T13:40:04.996" v="3536" actId="6264"/>
          <ac:spMkLst>
            <pc:docMk/>
            <pc:sldMk cId="3299351079" sldId="327"/>
            <ac:spMk id="3" creationId="{7E83AEAF-C5C1-DA62-7AE2-35946E1A96DA}"/>
          </ac:spMkLst>
        </pc:spChg>
        <pc:spChg chg="add del mod">
          <ac:chgData name="Olivia Lecomte" userId="700223a0065a8982" providerId="LiveId" clId="{110E920D-FA4B-4104-996C-29C9ACD0941D}" dt="2024-05-30T13:40:04.996" v="3536" actId="6264"/>
          <ac:spMkLst>
            <pc:docMk/>
            <pc:sldMk cId="3299351079" sldId="327"/>
            <ac:spMk id="5" creationId="{7D1EDD69-A20E-FBCF-8C63-B0EEB2E68041}"/>
          </ac:spMkLst>
        </pc:spChg>
        <pc:spChg chg="del">
          <ac:chgData name="Olivia Lecomte" userId="700223a0065a8982" providerId="LiveId" clId="{110E920D-FA4B-4104-996C-29C9ACD0941D}" dt="2024-05-30T13:40:07.719" v="3537" actId="478"/>
          <ac:spMkLst>
            <pc:docMk/>
            <pc:sldMk cId="3299351079" sldId="327"/>
            <ac:spMk id="6" creationId="{45A85526-F29D-CF33-EB9D-B3B56AF8545A}"/>
          </ac:spMkLst>
        </pc:spChg>
        <pc:spChg chg="add del mod">
          <ac:chgData name="Olivia Lecomte" userId="700223a0065a8982" providerId="LiveId" clId="{110E920D-FA4B-4104-996C-29C9ACD0941D}" dt="2024-05-30T13:40:04.996" v="3536" actId="6264"/>
          <ac:spMkLst>
            <pc:docMk/>
            <pc:sldMk cId="3299351079" sldId="327"/>
            <ac:spMk id="7" creationId="{4B56F30A-3FD7-0DC7-9315-698CF5877B7E}"/>
          </ac:spMkLst>
        </pc:spChg>
        <pc:spChg chg="add mod ord">
          <ac:chgData name="Olivia Lecomte" userId="700223a0065a8982" providerId="LiveId" clId="{110E920D-FA4B-4104-996C-29C9ACD0941D}" dt="2024-05-31T09:17:00.848" v="5535" actId="20577"/>
          <ac:spMkLst>
            <pc:docMk/>
            <pc:sldMk cId="3299351079" sldId="327"/>
            <ac:spMk id="8" creationId="{BD08ADBF-46F7-5078-B585-89DD5C531A21}"/>
          </ac:spMkLst>
        </pc:spChg>
        <pc:spChg chg="add del">
          <ac:chgData name="Olivia Lecomte" userId="700223a0065a8982" providerId="LiveId" clId="{110E920D-FA4B-4104-996C-29C9ACD0941D}" dt="2024-05-30T14:22:56.878" v="4777" actId="478"/>
          <ac:spMkLst>
            <pc:docMk/>
            <pc:sldMk cId="3299351079" sldId="327"/>
            <ac:spMk id="10" creationId="{4EF7BC0D-3606-C49D-8AEB-D4FD2CFF9764}"/>
          </ac:spMkLst>
        </pc:spChg>
        <pc:picChg chg="del">
          <ac:chgData name="Olivia Lecomte" userId="700223a0065a8982" providerId="LiveId" clId="{110E920D-FA4B-4104-996C-29C9ACD0941D}" dt="2024-05-30T13:40:10.020" v="3538" actId="478"/>
          <ac:picMkLst>
            <pc:docMk/>
            <pc:sldMk cId="3299351079" sldId="327"/>
            <ac:picMk id="4" creationId="{39C54238-EA4A-0C7A-8791-5396915C45E7}"/>
          </ac:picMkLst>
        </pc:picChg>
        <pc:picChg chg="add mod modCrop">
          <ac:chgData name="Olivia Lecomte" userId="700223a0065a8982" providerId="LiveId" clId="{110E920D-FA4B-4104-996C-29C9ACD0941D}" dt="2024-05-30T14:25:26.030" v="4797" actId="1076"/>
          <ac:picMkLst>
            <pc:docMk/>
            <pc:sldMk cId="3299351079" sldId="327"/>
            <ac:picMk id="12" creationId="{9059EDAB-5DE9-8C67-A5BF-47F523565E94}"/>
          </ac:picMkLst>
        </pc:picChg>
      </pc:sldChg>
      <pc:sldChg chg="addSp delSp modSp mod modTransition chgLayout">
        <pc:chgData name="Olivia Lecomte" userId="700223a0065a8982" providerId="LiveId" clId="{110E920D-FA4B-4104-996C-29C9ACD0941D}" dt="2024-05-30T19:31:09.827" v="5156" actId="1076"/>
        <pc:sldMkLst>
          <pc:docMk/>
          <pc:sldMk cId="2211968058" sldId="328"/>
        </pc:sldMkLst>
        <pc:spChg chg="mod ord">
          <ac:chgData name="Olivia Lecomte" userId="700223a0065a8982" providerId="LiveId" clId="{110E920D-FA4B-4104-996C-29C9ACD0941D}" dt="2024-05-30T13:45:36.800" v="3625" actId="6264"/>
          <ac:spMkLst>
            <pc:docMk/>
            <pc:sldMk cId="2211968058" sldId="328"/>
            <ac:spMk id="2" creationId="{EC21B1E9-7F61-E654-8B1B-3279A34E7BED}"/>
          </ac:spMkLst>
        </pc:spChg>
        <pc:spChg chg="mod ord">
          <ac:chgData name="Olivia Lecomte" userId="700223a0065a8982" providerId="LiveId" clId="{110E920D-FA4B-4104-996C-29C9ACD0941D}" dt="2024-05-30T18:47:29.430" v="4965" actId="20577"/>
          <ac:spMkLst>
            <pc:docMk/>
            <pc:sldMk cId="2211968058" sldId="328"/>
            <ac:spMk id="3" creationId="{690C8C81-5497-CA25-6828-0691955A78A0}"/>
          </ac:spMkLst>
        </pc:spChg>
        <pc:spChg chg="add del mod">
          <ac:chgData name="Olivia Lecomte" userId="700223a0065a8982" providerId="LiveId" clId="{110E920D-FA4B-4104-996C-29C9ACD0941D}" dt="2024-05-30T13:43:48.966" v="3604" actId="6264"/>
          <ac:spMkLst>
            <pc:docMk/>
            <pc:sldMk cId="2211968058" sldId="328"/>
            <ac:spMk id="4" creationId="{7B227834-343F-D31B-2668-D78CF29D41CF}"/>
          </ac:spMkLst>
        </pc:spChg>
        <pc:spChg chg="add del mod">
          <ac:chgData name="Olivia Lecomte" userId="700223a0065a8982" providerId="LiveId" clId="{110E920D-FA4B-4104-996C-29C9ACD0941D}" dt="2024-05-30T13:43:48.966" v="3604" actId="6264"/>
          <ac:spMkLst>
            <pc:docMk/>
            <pc:sldMk cId="2211968058" sldId="328"/>
            <ac:spMk id="5" creationId="{3BBCEB46-6325-6556-EACA-734D46CAA533}"/>
          </ac:spMkLst>
        </pc:spChg>
        <pc:spChg chg="add del mod">
          <ac:chgData name="Olivia Lecomte" userId="700223a0065a8982" providerId="LiveId" clId="{110E920D-FA4B-4104-996C-29C9ACD0941D}" dt="2024-05-30T13:43:48.966" v="3604" actId="6264"/>
          <ac:spMkLst>
            <pc:docMk/>
            <pc:sldMk cId="2211968058" sldId="328"/>
            <ac:spMk id="6" creationId="{E21BD06E-0713-8E92-C06B-198CE9E64D99}"/>
          </ac:spMkLst>
        </pc:spChg>
        <pc:spChg chg="add del mod">
          <ac:chgData name="Olivia Lecomte" userId="700223a0065a8982" providerId="LiveId" clId="{110E920D-FA4B-4104-996C-29C9ACD0941D}" dt="2024-05-30T13:45:36.800" v="3625" actId="6264"/>
          <ac:spMkLst>
            <pc:docMk/>
            <pc:sldMk cId="2211968058" sldId="328"/>
            <ac:spMk id="7" creationId="{6B2F1391-D9D2-056F-66D1-7BFCE3528493}"/>
          </ac:spMkLst>
        </pc:spChg>
        <pc:spChg chg="add del mod">
          <ac:chgData name="Olivia Lecomte" userId="700223a0065a8982" providerId="LiveId" clId="{110E920D-FA4B-4104-996C-29C9ACD0941D}" dt="2024-05-30T13:45:36.800" v="3625" actId="6264"/>
          <ac:spMkLst>
            <pc:docMk/>
            <pc:sldMk cId="2211968058" sldId="328"/>
            <ac:spMk id="8" creationId="{52DA2943-A915-0CC3-ACCE-B1960F9B5287}"/>
          </ac:spMkLst>
        </pc:spChg>
        <pc:spChg chg="add del mod">
          <ac:chgData name="Olivia Lecomte" userId="700223a0065a8982" providerId="LiveId" clId="{110E920D-FA4B-4104-996C-29C9ACD0941D}" dt="2024-05-30T13:45:36.800" v="3625" actId="6264"/>
          <ac:spMkLst>
            <pc:docMk/>
            <pc:sldMk cId="2211968058" sldId="328"/>
            <ac:spMk id="9" creationId="{16514328-50C9-68A4-36A4-6E91C1E4605A}"/>
          </ac:spMkLst>
        </pc:spChg>
        <pc:spChg chg="mod ord">
          <ac:chgData name="Olivia Lecomte" userId="700223a0065a8982" providerId="LiveId" clId="{110E920D-FA4B-4104-996C-29C9ACD0941D}" dt="2024-05-30T13:45:36.800" v="3625" actId="6264"/>
          <ac:spMkLst>
            <pc:docMk/>
            <pc:sldMk cId="2211968058" sldId="328"/>
            <ac:spMk id="18" creationId="{CAD2FFF1-DCD5-89B3-AA31-A4C576417632}"/>
          </ac:spMkLst>
        </pc:spChg>
        <pc:picChg chg="add mod modCrop">
          <ac:chgData name="Olivia Lecomte" userId="700223a0065a8982" providerId="LiveId" clId="{110E920D-FA4B-4104-996C-29C9ACD0941D}" dt="2024-05-30T19:30:28.052" v="5148" actId="1076"/>
          <ac:picMkLst>
            <pc:docMk/>
            <pc:sldMk cId="2211968058" sldId="328"/>
            <ac:picMk id="5" creationId="{4330D5D2-BCE3-E747-6387-E20BB66CF057}"/>
          </ac:picMkLst>
        </pc:picChg>
        <pc:picChg chg="add del mod">
          <ac:chgData name="Olivia Lecomte" userId="700223a0065a8982" providerId="LiveId" clId="{110E920D-FA4B-4104-996C-29C9ACD0941D}" dt="2024-05-30T13:49:58.378" v="3676" actId="21"/>
          <ac:picMkLst>
            <pc:docMk/>
            <pc:sldMk cId="2211968058" sldId="328"/>
            <ac:picMk id="11" creationId="{D05986D9-17AC-A70F-38A7-8F9C40BDD0A4}"/>
          </ac:picMkLst>
        </pc:picChg>
        <pc:picChg chg="add del mod modCrop">
          <ac:chgData name="Olivia Lecomte" userId="700223a0065a8982" providerId="LiveId" clId="{110E920D-FA4B-4104-996C-29C9ACD0941D}" dt="2024-05-30T19:31:08.308" v="5155" actId="1076"/>
          <ac:picMkLst>
            <pc:docMk/>
            <pc:sldMk cId="2211968058" sldId="328"/>
            <ac:picMk id="12" creationId="{D04BE4B1-9A79-9896-F4D0-2B24C813F83B}"/>
          </ac:picMkLst>
        </pc:picChg>
        <pc:picChg chg="add del mod modCrop">
          <ac:chgData name="Olivia Lecomte" userId="700223a0065a8982" providerId="LiveId" clId="{110E920D-FA4B-4104-996C-29C9ACD0941D}" dt="2024-05-30T19:31:09.827" v="5156" actId="1076"/>
          <ac:picMkLst>
            <pc:docMk/>
            <pc:sldMk cId="2211968058" sldId="328"/>
            <ac:picMk id="13" creationId="{8E7CC81D-4225-4F90-8AFF-3C2E5E5528EE}"/>
          </ac:picMkLst>
        </pc:picChg>
      </pc:sldChg>
      <pc:sldChg chg="addSp delSp modSp mod modTransition chgLayout">
        <pc:chgData name="Olivia Lecomte" userId="700223a0065a8982" providerId="LiveId" clId="{110E920D-FA4B-4104-996C-29C9ACD0941D}" dt="2024-05-30T19:41:03.770" v="5166" actId="20577"/>
        <pc:sldMkLst>
          <pc:docMk/>
          <pc:sldMk cId="4276937447" sldId="329"/>
        </pc:sldMkLst>
        <pc:spChg chg="mod ord">
          <ac:chgData name="Olivia Lecomte" userId="700223a0065a8982" providerId="LiveId" clId="{110E920D-FA4B-4104-996C-29C9ACD0941D}" dt="2024-05-30T13:47:13.014" v="3667" actId="6264"/>
          <ac:spMkLst>
            <pc:docMk/>
            <pc:sldMk cId="4276937447" sldId="329"/>
            <ac:spMk id="2" creationId="{7D85F245-89BC-A7D6-F2F8-31F25B284FDB}"/>
          </ac:spMkLst>
        </pc:spChg>
        <pc:spChg chg="mod ord">
          <ac:chgData name="Olivia Lecomte" userId="700223a0065a8982" providerId="LiveId" clId="{110E920D-FA4B-4104-996C-29C9ACD0941D}" dt="2024-05-30T19:41:03.770" v="5166" actId="20577"/>
          <ac:spMkLst>
            <pc:docMk/>
            <pc:sldMk cId="4276937447" sldId="329"/>
            <ac:spMk id="3" creationId="{40AD9879-B74A-F8B2-809D-8CF86A06508E}"/>
          </ac:spMkLst>
        </pc:spChg>
        <pc:spChg chg="mod ord">
          <ac:chgData name="Olivia Lecomte" userId="700223a0065a8982" providerId="LiveId" clId="{110E920D-FA4B-4104-996C-29C9ACD0941D}" dt="2024-05-30T13:47:13.014" v="3667" actId="6264"/>
          <ac:spMkLst>
            <pc:docMk/>
            <pc:sldMk cId="4276937447" sldId="329"/>
            <ac:spMk id="4" creationId="{48552320-BF36-B340-3A6D-B7A169F4F4AB}"/>
          </ac:spMkLst>
        </pc:spChg>
        <pc:spChg chg="add del mod">
          <ac:chgData name="Olivia Lecomte" userId="700223a0065a8982" providerId="LiveId" clId="{110E920D-FA4B-4104-996C-29C9ACD0941D}" dt="2024-05-30T13:47:13.014" v="3667" actId="6264"/>
          <ac:spMkLst>
            <pc:docMk/>
            <pc:sldMk cId="4276937447" sldId="329"/>
            <ac:spMk id="5" creationId="{D74F4451-2EFB-989B-EA45-776A7AF4EF09}"/>
          </ac:spMkLst>
        </pc:spChg>
        <pc:spChg chg="add del mod">
          <ac:chgData name="Olivia Lecomte" userId="700223a0065a8982" providerId="LiveId" clId="{110E920D-FA4B-4104-996C-29C9ACD0941D}" dt="2024-05-30T13:47:13.014" v="3667" actId="6264"/>
          <ac:spMkLst>
            <pc:docMk/>
            <pc:sldMk cId="4276937447" sldId="329"/>
            <ac:spMk id="6" creationId="{7CFC3638-5FE2-E139-B834-A979357CF13A}"/>
          </ac:spMkLst>
        </pc:spChg>
        <pc:spChg chg="add del mod">
          <ac:chgData name="Olivia Lecomte" userId="700223a0065a8982" providerId="LiveId" clId="{110E920D-FA4B-4104-996C-29C9ACD0941D}" dt="2024-05-30T13:47:13.014" v="3667" actId="6264"/>
          <ac:spMkLst>
            <pc:docMk/>
            <pc:sldMk cId="4276937447" sldId="329"/>
            <ac:spMk id="7" creationId="{830991E1-F866-EE4D-78A4-A5963D37DED0}"/>
          </ac:spMkLst>
        </pc:spChg>
        <pc:picChg chg="add mod modCrop">
          <ac:chgData name="Olivia Lecomte" userId="700223a0065a8982" providerId="LiveId" clId="{110E920D-FA4B-4104-996C-29C9ACD0941D}" dt="2024-05-30T18:57:19.615" v="5003" actId="1076"/>
          <ac:picMkLst>
            <pc:docMk/>
            <pc:sldMk cId="4276937447" sldId="329"/>
            <ac:picMk id="8" creationId="{01C70FCC-9C34-DA48-036A-F5F693CA86DD}"/>
          </ac:picMkLst>
        </pc:picChg>
      </pc:sldChg>
      <pc:sldChg chg="modSp new del mod">
        <pc:chgData name="Olivia Lecomte" userId="700223a0065a8982" providerId="LiveId" clId="{110E920D-FA4B-4104-996C-29C9ACD0941D}" dt="2024-05-29T15:04:44.913" v="1828" actId="2696"/>
        <pc:sldMkLst>
          <pc:docMk/>
          <pc:sldMk cId="2688174372" sldId="330"/>
        </pc:sldMkLst>
        <pc:spChg chg="mod">
          <ac:chgData name="Olivia Lecomte" userId="700223a0065a8982" providerId="LiveId" clId="{110E920D-FA4B-4104-996C-29C9ACD0941D}" dt="2024-05-29T15:04:24.079" v="1827" actId="20577"/>
          <ac:spMkLst>
            <pc:docMk/>
            <pc:sldMk cId="2688174372" sldId="330"/>
            <ac:spMk id="2" creationId="{EF1674D6-C292-1C9B-3AAD-0940D88CE2BA}"/>
          </ac:spMkLst>
        </pc:spChg>
      </pc:sldChg>
      <pc:sldChg chg="addSp delSp modSp add mod ord modTransition chgLayout">
        <pc:chgData name="Olivia Lecomte" userId="700223a0065a8982" providerId="LiveId" clId="{110E920D-FA4B-4104-996C-29C9ACD0941D}" dt="2024-05-30T20:39:12.912" v="5195" actId="1036"/>
        <pc:sldMkLst>
          <pc:docMk/>
          <pc:sldMk cId="3515902705" sldId="330"/>
        </pc:sldMkLst>
        <pc:spChg chg="mod ord">
          <ac:chgData name="Olivia Lecomte" userId="700223a0065a8982" providerId="LiveId" clId="{110E920D-FA4B-4104-996C-29C9ACD0941D}" dt="2024-05-30T13:39:17.755" v="3522" actId="6264"/>
          <ac:spMkLst>
            <pc:docMk/>
            <pc:sldMk cId="3515902705" sldId="330"/>
            <ac:spMk id="2" creationId="{7D85F245-89BC-A7D6-F2F8-31F25B284FDB}"/>
          </ac:spMkLst>
        </pc:spChg>
        <pc:spChg chg="mod ord">
          <ac:chgData name="Olivia Lecomte" userId="700223a0065a8982" providerId="LiveId" clId="{110E920D-FA4B-4104-996C-29C9ACD0941D}" dt="2024-05-30T13:57:02.760" v="3810" actId="20577"/>
          <ac:spMkLst>
            <pc:docMk/>
            <pc:sldMk cId="3515902705" sldId="330"/>
            <ac:spMk id="3" creationId="{40AD9879-B74A-F8B2-809D-8CF86A06508E}"/>
          </ac:spMkLst>
        </pc:spChg>
        <pc:spChg chg="mod ord">
          <ac:chgData name="Olivia Lecomte" userId="700223a0065a8982" providerId="LiveId" clId="{110E920D-FA4B-4104-996C-29C9ACD0941D}" dt="2024-05-30T13:39:17.755" v="3522" actId="6264"/>
          <ac:spMkLst>
            <pc:docMk/>
            <pc:sldMk cId="3515902705" sldId="330"/>
            <ac:spMk id="4" creationId="{48552320-BF36-B340-3A6D-B7A169F4F4AB}"/>
          </ac:spMkLst>
        </pc:spChg>
        <pc:spChg chg="add del mod">
          <ac:chgData name="Olivia Lecomte" userId="700223a0065a8982" providerId="LiveId" clId="{110E920D-FA4B-4104-996C-29C9ACD0941D}" dt="2024-05-30T13:39:17.755" v="3522" actId="6264"/>
          <ac:spMkLst>
            <pc:docMk/>
            <pc:sldMk cId="3515902705" sldId="330"/>
            <ac:spMk id="5" creationId="{E953A16E-CF00-9E4A-D8CB-85763E1811E6}"/>
          </ac:spMkLst>
        </pc:spChg>
        <pc:spChg chg="add del mod">
          <ac:chgData name="Olivia Lecomte" userId="700223a0065a8982" providerId="LiveId" clId="{110E920D-FA4B-4104-996C-29C9ACD0941D}" dt="2024-05-30T13:39:17.755" v="3522" actId="6264"/>
          <ac:spMkLst>
            <pc:docMk/>
            <pc:sldMk cId="3515902705" sldId="330"/>
            <ac:spMk id="7" creationId="{787F5BAF-EF27-5663-D406-0DAB3DE32BD8}"/>
          </ac:spMkLst>
        </pc:spChg>
        <pc:spChg chg="add del mod">
          <ac:chgData name="Olivia Lecomte" userId="700223a0065a8982" providerId="LiveId" clId="{110E920D-FA4B-4104-996C-29C9ACD0941D}" dt="2024-05-30T13:39:17.755" v="3522" actId="6264"/>
          <ac:spMkLst>
            <pc:docMk/>
            <pc:sldMk cId="3515902705" sldId="330"/>
            <ac:spMk id="8" creationId="{96830580-B742-CFAA-A118-D98AC4B7508E}"/>
          </ac:spMkLst>
        </pc:spChg>
        <pc:picChg chg="add mod ord">
          <ac:chgData name="Olivia Lecomte" userId="700223a0065a8982" providerId="LiveId" clId="{110E920D-FA4B-4104-996C-29C9ACD0941D}" dt="2024-05-30T20:39:12.912" v="5195" actId="1036"/>
          <ac:picMkLst>
            <pc:docMk/>
            <pc:sldMk cId="3515902705" sldId="330"/>
            <ac:picMk id="6" creationId="{0BAF8774-F3D0-6322-2AD8-1CE811BCB87E}"/>
          </ac:picMkLst>
        </pc:picChg>
      </pc:sldChg>
      <pc:sldChg chg="delSp modSp add del mod">
        <pc:chgData name="Olivia Lecomte" userId="700223a0065a8982" providerId="LiveId" clId="{110E920D-FA4B-4104-996C-29C9ACD0941D}" dt="2024-05-29T15:09:06.106" v="1876" actId="2696"/>
        <pc:sldMkLst>
          <pc:docMk/>
          <pc:sldMk cId="1754402333" sldId="331"/>
        </pc:sldMkLst>
        <pc:spChg chg="mod">
          <ac:chgData name="Olivia Lecomte" userId="700223a0065a8982" providerId="LiveId" clId="{110E920D-FA4B-4104-996C-29C9ACD0941D}" dt="2024-05-29T15:08:52.185" v="1873" actId="20577"/>
          <ac:spMkLst>
            <pc:docMk/>
            <pc:sldMk cId="1754402333" sldId="331"/>
            <ac:spMk id="2" creationId="{7D85F245-89BC-A7D6-F2F8-31F25B284FDB}"/>
          </ac:spMkLst>
        </pc:spChg>
        <pc:picChg chg="del">
          <ac:chgData name="Olivia Lecomte" userId="700223a0065a8982" providerId="LiveId" clId="{110E920D-FA4B-4104-996C-29C9ACD0941D}" dt="2024-05-29T15:08:54.207" v="1874" actId="478"/>
          <ac:picMkLst>
            <pc:docMk/>
            <pc:sldMk cId="1754402333" sldId="331"/>
            <ac:picMk id="6" creationId="{0BAF8774-F3D0-6322-2AD8-1CE811BCB87E}"/>
          </ac:picMkLst>
        </pc:picChg>
      </pc:sldChg>
      <pc:sldChg chg="addSp delSp modSp new add del mod modTransition modCm chgLayout">
        <pc:chgData name="Olivia Lecomte" userId="700223a0065a8982" providerId="LiveId" clId="{110E920D-FA4B-4104-996C-29C9ACD0941D}" dt="2024-05-30T20:41:34.581" v="5423" actId="2696"/>
        <pc:sldMkLst>
          <pc:docMk/>
          <pc:sldMk cId="3300395886" sldId="332"/>
        </pc:sldMkLst>
        <pc:spChg chg="mod ord">
          <ac:chgData name="Olivia Lecomte" userId="700223a0065a8982" providerId="LiveId" clId="{110E920D-FA4B-4104-996C-29C9ACD0941D}" dt="2024-05-30T20:38:47.713" v="5183" actId="6264"/>
          <ac:spMkLst>
            <pc:docMk/>
            <pc:sldMk cId="3300395886" sldId="332"/>
            <ac:spMk id="2" creationId="{7AF26B04-37AB-39E4-640D-7948F6AD72E4}"/>
          </ac:spMkLst>
        </pc:spChg>
        <pc:spChg chg="mod ord">
          <ac:chgData name="Olivia Lecomte" userId="700223a0065a8982" providerId="LiveId" clId="{110E920D-FA4B-4104-996C-29C9ACD0941D}" dt="2024-05-30T20:38:47.713" v="5183" actId="6264"/>
          <ac:spMkLst>
            <pc:docMk/>
            <pc:sldMk cId="3300395886" sldId="332"/>
            <ac:spMk id="3" creationId="{3DA98662-9306-FD68-A878-01E0B716F287}"/>
          </ac:spMkLst>
        </pc:spChg>
        <pc:spChg chg="mod ord">
          <ac:chgData name="Olivia Lecomte" userId="700223a0065a8982" providerId="LiveId" clId="{110E920D-FA4B-4104-996C-29C9ACD0941D}" dt="2024-05-30T20:38:47.713" v="5183" actId="6264"/>
          <ac:spMkLst>
            <pc:docMk/>
            <pc:sldMk cId="3300395886" sldId="332"/>
            <ac:spMk id="4" creationId="{331223B3-E2C3-57AC-1F8E-523781441431}"/>
          </ac:spMkLst>
        </pc:spChg>
        <pc:spChg chg="add del mod">
          <ac:chgData name="Olivia Lecomte" userId="700223a0065a8982" providerId="LiveId" clId="{110E920D-FA4B-4104-996C-29C9ACD0941D}" dt="2024-05-30T20:38:47.713" v="5183" actId="6264"/>
          <ac:spMkLst>
            <pc:docMk/>
            <pc:sldMk cId="3300395886" sldId="332"/>
            <ac:spMk id="5" creationId="{45344FD1-C239-EF85-7481-370B086592B7}"/>
          </ac:spMkLst>
        </pc:spChg>
        <pc:spChg chg="add del mod">
          <ac:chgData name="Olivia Lecomte" userId="700223a0065a8982" providerId="LiveId" clId="{110E920D-FA4B-4104-996C-29C9ACD0941D}" dt="2024-05-30T20:38:47.713" v="5183" actId="6264"/>
          <ac:spMkLst>
            <pc:docMk/>
            <pc:sldMk cId="3300395886" sldId="332"/>
            <ac:spMk id="6" creationId="{309D2BFC-CBB1-CE1B-259B-BE604BAED470}"/>
          </ac:spMkLst>
        </pc:spChg>
        <pc:spChg chg="mod ord">
          <ac:chgData name="Olivia Lecomte" userId="700223a0065a8982" providerId="LiveId" clId="{110E920D-FA4B-4104-996C-29C9ACD0941D}" dt="2024-05-30T20:38:47.713" v="5183" actId="6264"/>
          <ac:spMkLst>
            <pc:docMk/>
            <pc:sldMk cId="3300395886" sldId="332"/>
            <ac:spMk id="9" creationId="{5D608DB0-B73E-5BBD-9A1F-5CFD0DCB4D90}"/>
          </ac:spMkLst>
        </pc:spChg>
        <pc:spChg chg="add del mod">
          <ac:chgData name="Olivia Lecomte" userId="700223a0065a8982" providerId="LiveId" clId="{110E920D-FA4B-4104-996C-29C9ACD0941D}" dt="2024-05-30T13:39:20.313" v="3523" actId="6264"/>
          <ac:spMkLst>
            <pc:docMk/>
            <pc:sldMk cId="3300395886" sldId="332"/>
            <ac:spMk id="10" creationId="{C23C2EA3-B285-C5CF-7C33-BBA9B6F3E76F}"/>
          </ac:spMkLst>
        </pc:spChg>
        <pc:spChg chg="add del mod">
          <ac:chgData name="Olivia Lecomte" userId="700223a0065a8982" providerId="LiveId" clId="{110E920D-FA4B-4104-996C-29C9ACD0941D}" dt="2024-05-30T13:39:20.313" v="3523" actId="6264"/>
          <ac:spMkLst>
            <pc:docMk/>
            <pc:sldMk cId="3300395886" sldId="332"/>
            <ac:spMk id="11" creationId="{358E7BA4-59A8-528C-3FDC-7B74782E1258}"/>
          </ac:spMkLst>
        </pc:spChg>
        <pc:spChg chg="add del mod">
          <ac:chgData name="Olivia Lecomte" userId="700223a0065a8982" providerId="LiveId" clId="{110E920D-FA4B-4104-996C-29C9ACD0941D}" dt="2024-05-30T20:38:47.713" v="5183" actId="6264"/>
          <ac:spMkLst>
            <pc:docMk/>
            <pc:sldMk cId="3300395886" sldId="332"/>
            <ac:spMk id="11" creationId="{E692662E-EFBA-4545-A742-7FCD8515EE14}"/>
          </ac:spMkLst>
        </pc:spChg>
        <pc:spChg chg="add del mod">
          <ac:chgData name="Olivia Lecomte" userId="700223a0065a8982" providerId="LiveId" clId="{110E920D-FA4B-4104-996C-29C9ACD0941D}" dt="2024-05-30T13:39:20.313" v="3523" actId="6264"/>
          <ac:spMkLst>
            <pc:docMk/>
            <pc:sldMk cId="3300395886" sldId="332"/>
            <ac:spMk id="12" creationId="{2843D4C4-92AF-A648-566E-93EC6D70E525}"/>
          </ac:spMkLst>
        </pc:spChg>
        <pc:spChg chg="add del mod">
          <ac:chgData name="Olivia Lecomte" userId="700223a0065a8982" providerId="LiveId" clId="{110E920D-FA4B-4104-996C-29C9ACD0941D}" dt="2024-05-30T20:38:47.713" v="5183" actId="6264"/>
          <ac:spMkLst>
            <pc:docMk/>
            <pc:sldMk cId="3300395886" sldId="332"/>
            <ac:spMk id="12" creationId="{B20B542B-88FE-9ABD-A636-BD266133907C}"/>
          </ac:spMkLst>
        </pc:spChg>
        <pc:spChg chg="add del mod">
          <ac:chgData name="Olivia Lecomte" userId="700223a0065a8982" providerId="LiveId" clId="{110E920D-FA4B-4104-996C-29C9ACD0941D}" dt="2024-05-30T13:39:20.313" v="3523" actId="6264"/>
          <ac:spMkLst>
            <pc:docMk/>
            <pc:sldMk cId="3300395886" sldId="332"/>
            <ac:spMk id="13" creationId="{9B8CE480-F7A9-612C-3BC1-ADA0D135EC5A}"/>
          </ac:spMkLst>
        </pc:spChg>
        <pc:picChg chg="mod">
          <ac:chgData name="Olivia Lecomte" userId="700223a0065a8982" providerId="LiveId" clId="{110E920D-FA4B-4104-996C-29C9ACD0941D}" dt="2024-05-30T08:17:20.765" v="2462" actId="1076"/>
          <ac:picMkLst>
            <pc:docMk/>
            <pc:sldMk cId="3300395886" sldId="332"/>
            <ac:picMk id="5" creationId="{0E800EA1-DCD7-2AFA-7CAE-33BDF76ED8FC}"/>
          </ac:picMkLst>
        </pc:picChg>
        <pc:picChg chg="mod">
          <ac:chgData name="Olivia Lecomte" userId="700223a0065a8982" providerId="LiveId" clId="{110E920D-FA4B-4104-996C-29C9ACD0941D}" dt="2024-05-30T13:39:48.899" v="3532" actId="1076"/>
          <ac:picMkLst>
            <pc:docMk/>
            <pc:sldMk cId="3300395886" sldId="332"/>
            <ac:picMk id="7" creationId="{A180D727-C50F-6094-E070-9C501F635EB9}"/>
          </ac:picMkLst>
        </pc:picChg>
        <pc:picChg chg="mod">
          <ac:chgData name="Olivia Lecomte" userId="700223a0065a8982" providerId="LiveId" clId="{110E920D-FA4B-4104-996C-29C9ACD0941D}" dt="2024-05-30T13:39:37.276" v="3528" actId="14100"/>
          <ac:picMkLst>
            <pc:docMk/>
            <pc:sldMk cId="3300395886" sldId="332"/>
            <ac:picMk id="8" creationId="{94882DCA-C167-76BF-D928-0A44890289F8}"/>
          </ac:picMkLst>
        </pc:picChg>
        <pc:picChg chg="mod">
          <ac:chgData name="Olivia Lecomte" userId="700223a0065a8982" providerId="LiveId" clId="{110E920D-FA4B-4104-996C-29C9ACD0941D}" dt="2024-05-30T20:38:38.217" v="5179" actId="1076"/>
          <ac:picMkLst>
            <pc:docMk/>
            <pc:sldMk cId="3300395886" sldId="332"/>
            <ac:picMk id="10" creationId="{C0793A34-F389-01B3-EC05-4D5205C47194}"/>
          </ac:picMkLst>
        </pc:picChg>
        <pc:extLst>
          <p:ext xmlns:p="http://schemas.openxmlformats.org/presentationml/2006/main" uri="{D6D511B9-2390-475A-947B-AFAB55BFBCF1}">
            <pc226:cmChg xmlns:pc226="http://schemas.microsoft.com/office/powerpoint/2022/06/main/command" chg="">
              <pc226:chgData name="Olivia Lecomte" userId="700223a0065a8982" providerId="LiveId" clId="{110E920D-FA4B-4104-996C-29C9ACD0941D}" dt="2024-05-30T08:16:10.043" v="2460"/>
              <pc2:cmMkLst xmlns:pc2="http://schemas.microsoft.com/office/powerpoint/2019/9/main/command">
                <pc:docMk/>
                <pc:sldMk cId="3300395886" sldId="332"/>
                <pc2:cmMk id="{94796C05-6CF0-4FE1-A15A-29DD231C7C8F}"/>
              </pc2:cmMkLst>
              <pc226:cmRplyChg chg="add">
                <pc226:chgData name="Olivia Lecomte" userId="700223a0065a8982" providerId="LiveId" clId="{110E920D-FA4B-4104-996C-29C9ACD0941D}" dt="2024-05-30T08:16:10.043" v="2460"/>
                <pc2:cmRplyMkLst xmlns:pc2="http://schemas.microsoft.com/office/powerpoint/2019/9/main/command">
                  <pc:docMk/>
                  <pc:sldMk cId="3300395886" sldId="332"/>
                  <pc2:cmMk id="{94796C05-6CF0-4FE1-A15A-29DD231C7C8F}"/>
                  <pc2:cmRplyMk id="{F2B2D5FE-E30C-41BF-A7F4-305BD91FE987}"/>
                </pc2:cmRplyMkLst>
              </pc226:cmRplyChg>
            </pc226:cmChg>
          </p:ext>
        </pc:extLst>
      </pc:sldChg>
      <pc:sldChg chg="modSp">
        <pc:chgData name="Olivia Lecomte" userId="700223a0065a8982" providerId="LiveId" clId="{110E920D-FA4B-4104-996C-29C9ACD0941D}" dt="2024-05-29T15:44:16.561" v="2394"/>
        <pc:sldMkLst>
          <pc:docMk/>
          <pc:sldMk cId="3877049373" sldId="333"/>
        </pc:sldMkLst>
        <pc:spChg chg="mod">
          <ac:chgData name="Olivia Lecomte" userId="700223a0065a8982" providerId="LiveId" clId="{110E920D-FA4B-4104-996C-29C9ACD0941D}" dt="2024-05-29T15:44:16.561" v="2394"/>
          <ac:spMkLst>
            <pc:docMk/>
            <pc:sldMk cId="3877049373" sldId="333"/>
            <ac:spMk id="2" creationId="{A8E72D9B-B5E0-FACD-5693-2C95E2CB3C38}"/>
          </ac:spMkLst>
        </pc:spChg>
        <pc:spChg chg="mod">
          <ac:chgData name="Olivia Lecomte" userId="700223a0065a8982" providerId="LiveId" clId="{110E920D-FA4B-4104-996C-29C9ACD0941D}" dt="2024-05-29T15:44:16.561" v="2394"/>
          <ac:spMkLst>
            <pc:docMk/>
            <pc:sldMk cId="3877049373" sldId="333"/>
            <ac:spMk id="4" creationId="{D0AEA760-030A-588A-1D24-AB3182CD28D2}"/>
          </ac:spMkLst>
        </pc:spChg>
        <pc:picChg chg="mod">
          <ac:chgData name="Olivia Lecomte" userId="700223a0065a8982" providerId="LiveId" clId="{110E920D-FA4B-4104-996C-29C9ACD0941D}" dt="2024-05-29T15:44:16.561" v="2394"/>
          <ac:picMkLst>
            <pc:docMk/>
            <pc:sldMk cId="3877049373" sldId="333"/>
            <ac:picMk id="5" creationId="{FA9DD0E2-1522-0F38-3210-0768B9AD72BC}"/>
          </ac:picMkLst>
        </pc:picChg>
      </pc:sldChg>
      <pc:sldChg chg="addSp delSp modSp add mod ord modTransition chgLayout">
        <pc:chgData name="Olivia Lecomte" userId="700223a0065a8982" providerId="LiveId" clId="{110E920D-FA4B-4104-996C-29C9ACD0941D}" dt="2024-05-30T18:33:07.875" v="4902" actId="790"/>
        <pc:sldMkLst>
          <pc:docMk/>
          <pc:sldMk cId="528641074" sldId="334"/>
        </pc:sldMkLst>
        <pc:spChg chg="mod ord">
          <ac:chgData name="Olivia Lecomte" userId="700223a0065a8982" providerId="LiveId" clId="{110E920D-FA4B-4104-996C-29C9ACD0941D}" dt="2024-05-30T14:13:11.778" v="4056" actId="6264"/>
          <ac:spMkLst>
            <pc:docMk/>
            <pc:sldMk cId="528641074" sldId="334"/>
            <ac:spMk id="2" creationId="{7D85F245-89BC-A7D6-F2F8-31F25B284FDB}"/>
          </ac:spMkLst>
        </pc:spChg>
        <pc:spChg chg="del mod">
          <ac:chgData name="Olivia Lecomte" userId="700223a0065a8982" providerId="LiveId" clId="{110E920D-FA4B-4104-996C-29C9ACD0941D}" dt="2024-05-30T13:39:07.806" v="3519" actId="478"/>
          <ac:spMkLst>
            <pc:docMk/>
            <pc:sldMk cId="528641074" sldId="334"/>
            <ac:spMk id="3" creationId="{73934FB6-4FE4-F73C-E1DD-371BF2C3EBD5}"/>
          </ac:spMkLst>
        </pc:spChg>
        <pc:spChg chg="mod ord">
          <ac:chgData name="Olivia Lecomte" userId="700223a0065a8982" providerId="LiveId" clId="{110E920D-FA4B-4104-996C-29C9ACD0941D}" dt="2024-05-30T14:13:11.778" v="4056" actId="6264"/>
          <ac:spMkLst>
            <pc:docMk/>
            <pc:sldMk cId="528641074" sldId="334"/>
            <ac:spMk id="5" creationId="{AC10DBA2-ACF9-5AB9-C28B-BE7EAB0CBF2E}"/>
          </ac:spMkLst>
        </pc:spChg>
        <pc:spChg chg="add del mod">
          <ac:chgData name="Olivia Lecomte" userId="700223a0065a8982" providerId="LiveId" clId="{110E920D-FA4B-4104-996C-29C9ACD0941D}" dt="2024-05-30T13:39:00.366" v="3516" actId="6264"/>
          <ac:spMkLst>
            <pc:docMk/>
            <pc:sldMk cId="528641074" sldId="334"/>
            <ac:spMk id="6" creationId="{666D8C91-CE01-49B2-DCE1-565A922D9064}"/>
          </ac:spMkLst>
        </pc:spChg>
        <pc:spChg chg="add del mod">
          <ac:chgData name="Olivia Lecomte" userId="700223a0065a8982" providerId="LiveId" clId="{110E920D-FA4B-4104-996C-29C9ACD0941D}" dt="2024-05-30T13:39:00.366" v="3516" actId="6264"/>
          <ac:spMkLst>
            <pc:docMk/>
            <pc:sldMk cId="528641074" sldId="334"/>
            <ac:spMk id="7" creationId="{4B3829B2-F9E5-09E6-44E3-8FEDF554D48D}"/>
          </ac:spMkLst>
        </pc:spChg>
        <pc:spChg chg="add mod ord">
          <ac:chgData name="Olivia Lecomte" userId="700223a0065a8982" providerId="LiveId" clId="{110E920D-FA4B-4104-996C-29C9ACD0941D}" dt="2024-05-30T18:33:07.875" v="4902" actId="790"/>
          <ac:spMkLst>
            <pc:docMk/>
            <pc:sldMk cId="528641074" sldId="334"/>
            <ac:spMk id="8" creationId="{0BD511CF-6A15-BD6F-9D11-747F212BD485}"/>
          </ac:spMkLst>
        </pc:spChg>
        <pc:spChg chg="add del mod">
          <ac:chgData name="Olivia Lecomte" userId="700223a0065a8982" providerId="LiveId" clId="{110E920D-FA4B-4104-996C-29C9ACD0941D}" dt="2024-05-30T14:13:11.778" v="4056" actId="6264"/>
          <ac:spMkLst>
            <pc:docMk/>
            <pc:sldMk cId="528641074" sldId="334"/>
            <ac:spMk id="11" creationId="{425F2712-A554-CF48-9C88-E8FAB37BC6D4}"/>
          </ac:spMkLst>
        </pc:spChg>
        <pc:spChg chg="add del mod">
          <ac:chgData name="Olivia Lecomte" userId="700223a0065a8982" providerId="LiveId" clId="{110E920D-FA4B-4104-996C-29C9ACD0941D}" dt="2024-05-30T14:13:11.778" v="4056" actId="6264"/>
          <ac:spMkLst>
            <pc:docMk/>
            <pc:sldMk cId="528641074" sldId="334"/>
            <ac:spMk id="12" creationId="{43747230-9CB3-C9AC-4E69-CDE150AD9C45}"/>
          </ac:spMkLst>
        </pc:spChg>
        <pc:spChg chg="add del mod">
          <ac:chgData name="Olivia Lecomte" userId="700223a0065a8982" providerId="LiveId" clId="{110E920D-FA4B-4104-996C-29C9ACD0941D}" dt="2024-05-30T14:13:11.778" v="4056" actId="6264"/>
          <ac:spMkLst>
            <pc:docMk/>
            <pc:sldMk cId="528641074" sldId="334"/>
            <ac:spMk id="13" creationId="{C2A9E653-875F-7EAD-9BA7-1E49AA580FD9}"/>
          </ac:spMkLst>
        </pc:spChg>
        <pc:picChg chg="del">
          <ac:chgData name="Olivia Lecomte" userId="700223a0065a8982" providerId="LiveId" clId="{110E920D-FA4B-4104-996C-29C9ACD0941D}" dt="2024-05-30T14:10:26.748" v="4042" actId="478"/>
          <ac:picMkLst>
            <pc:docMk/>
            <pc:sldMk cId="528641074" sldId="334"/>
            <ac:picMk id="4" creationId="{50286AFA-8499-E42C-ED2C-F55A9EC220B8}"/>
          </ac:picMkLst>
        </pc:picChg>
        <pc:picChg chg="add mod modCrop">
          <ac:chgData name="Olivia Lecomte" userId="700223a0065a8982" providerId="LiveId" clId="{110E920D-FA4B-4104-996C-29C9ACD0941D}" dt="2024-05-30T14:17:50.960" v="4374" actId="1076"/>
          <ac:picMkLst>
            <pc:docMk/>
            <pc:sldMk cId="528641074" sldId="334"/>
            <ac:picMk id="10" creationId="{BB134F0C-AEAE-C00E-4A9F-8EFC99739AD0}"/>
          </ac:picMkLst>
        </pc:picChg>
      </pc:sldChg>
      <pc:sldChg chg="addSp delSp modSp new mod modTransition modClrScheme chgLayout modNotesTx">
        <pc:chgData name="Olivia Lecomte" userId="700223a0065a8982" providerId="LiveId" clId="{110E920D-FA4B-4104-996C-29C9ACD0941D}" dt="2024-05-31T08:23:26.632" v="5533" actId="20577"/>
        <pc:sldMkLst>
          <pc:docMk/>
          <pc:sldMk cId="920842887" sldId="335"/>
        </pc:sldMkLst>
        <pc:spChg chg="mod ord">
          <ac:chgData name="Olivia Lecomte" userId="700223a0065a8982" providerId="LiveId" clId="{110E920D-FA4B-4104-996C-29C9ACD0941D}" dt="2024-05-30T13:37:49.104" v="3506" actId="2711"/>
          <ac:spMkLst>
            <pc:docMk/>
            <pc:sldMk cId="920842887" sldId="335"/>
            <ac:spMk id="2" creationId="{2E3A6572-2B81-0AC8-6B06-6251FF6E9B83}"/>
          </ac:spMkLst>
        </pc:spChg>
        <pc:spChg chg="del mod ord">
          <ac:chgData name="Olivia Lecomte" userId="700223a0065a8982" providerId="LiveId" clId="{110E920D-FA4B-4104-996C-29C9ACD0941D}" dt="2024-05-29T15:41:10.484" v="2114" actId="700"/>
          <ac:spMkLst>
            <pc:docMk/>
            <pc:sldMk cId="920842887" sldId="335"/>
            <ac:spMk id="3" creationId="{F89E5F88-BBDC-F5E2-D36A-22D6A9231A12}"/>
          </ac:spMkLst>
        </pc:spChg>
        <pc:spChg chg="mod ord">
          <ac:chgData name="Olivia Lecomte" userId="700223a0065a8982" providerId="LiveId" clId="{110E920D-FA4B-4104-996C-29C9ACD0941D}" dt="2024-05-30T07:42:44.380" v="2436"/>
          <ac:spMkLst>
            <pc:docMk/>
            <pc:sldMk cId="920842887" sldId="335"/>
            <ac:spMk id="4" creationId="{770C4D6C-5692-879E-7F51-76CBB46CA923}"/>
          </ac:spMkLst>
        </pc:spChg>
        <pc:spChg chg="add del mod ord">
          <ac:chgData name="Olivia Lecomte" userId="700223a0065a8982" providerId="LiveId" clId="{110E920D-FA4B-4104-996C-29C9ACD0941D}" dt="2024-05-29T15:41:14.844" v="2115" actId="700"/>
          <ac:spMkLst>
            <pc:docMk/>
            <pc:sldMk cId="920842887" sldId="335"/>
            <ac:spMk id="5" creationId="{876A4464-04BB-DB35-2CEF-876BFD0DB0EC}"/>
          </ac:spMkLst>
        </pc:spChg>
        <pc:spChg chg="add del mod ord">
          <ac:chgData name="Olivia Lecomte" userId="700223a0065a8982" providerId="LiveId" clId="{110E920D-FA4B-4104-996C-29C9ACD0941D}" dt="2024-05-29T15:41:14.844" v="2115" actId="700"/>
          <ac:spMkLst>
            <pc:docMk/>
            <pc:sldMk cId="920842887" sldId="335"/>
            <ac:spMk id="6" creationId="{1F53F559-0566-C71C-465C-6C1939A81179}"/>
          </ac:spMkLst>
        </pc:spChg>
        <pc:spChg chg="add mod">
          <ac:chgData name="Olivia Lecomte" userId="700223a0065a8982" providerId="LiveId" clId="{110E920D-FA4B-4104-996C-29C9ACD0941D}" dt="2024-05-30T13:55:09.915" v="3751" actId="164"/>
          <ac:spMkLst>
            <pc:docMk/>
            <pc:sldMk cId="920842887" sldId="335"/>
            <ac:spMk id="6" creationId="{B4CB8D16-F682-A97E-F2A3-49680503D6D4}"/>
          </ac:spMkLst>
        </pc:spChg>
        <pc:spChg chg="add del mod ord">
          <ac:chgData name="Olivia Lecomte" userId="700223a0065a8982" providerId="LiveId" clId="{110E920D-FA4B-4104-996C-29C9ACD0941D}" dt="2024-05-29T15:42:38.394" v="2223" actId="478"/>
          <ac:spMkLst>
            <pc:docMk/>
            <pc:sldMk cId="920842887" sldId="335"/>
            <ac:spMk id="7" creationId="{1AD8BCE2-6742-A638-C603-6C17A4C854F6}"/>
          </ac:spMkLst>
        </pc:spChg>
        <pc:spChg chg="add mod ord">
          <ac:chgData name="Olivia Lecomte" userId="700223a0065a8982" providerId="LiveId" clId="{110E920D-FA4B-4104-996C-29C9ACD0941D}" dt="2024-05-30T15:21:26.719" v="4844" actId="2710"/>
          <ac:spMkLst>
            <pc:docMk/>
            <pc:sldMk cId="920842887" sldId="335"/>
            <ac:spMk id="8" creationId="{1CCCE910-529B-CE45-0552-415C624B9643}"/>
          </ac:spMkLst>
        </pc:spChg>
        <pc:spChg chg="add del mod ord">
          <ac:chgData name="Olivia Lecomte" userId="700223a0065a8982" providerId="LiveId" clId="{110E920D-FA4B-4104-996C-29C9ACD0941D}" dt="2024-05-29T15:42:44.153" v="2224" actId="478"/>
          <ac:spMkLst>
            <pc:docMk/>
            <pc:sldMk cId="920842887" sldId="335"/>
            <ac:spMk id="9" creationId="{2C551D95-79A4-11D9-8254-F1B6846483D7}"/>
          </ac:spMkLst>
        </pc:spChg>
        <pc:spChg chg="add del mod ord">
          <ac:chgData name="Olivia Lecomte" userId="700223a0065a8982" providerId="LiveId" clId="{110E920D-FA4B-4104-996C-29C9ACD0941D}" dt="2024-05-29T15:42:35.723" v="2222" actId="700"/>
          <ac:spMkLst>
            <pc:docMk/>
            <pc:sldMk cId="920842887" sldId="335"/>
            <ac:spMk id="10" creationId="{627570B8-B5D2-387B-DE05-D25F93A662C9}"/>
          </ac:spMkLst>
        </pc:spChg>
        <pc:spChg chg="add mod">
          <ac:chgData name="Olivia Lecomte" userId="700223a0065a8982" providerId="LiveId" clId="{110E920D-FA4B-4104-996C-29C9ACD0941D}" dt="2024-05-30T15:21:17.801" v="4842" actId="164"/>
          <ac:spMkLst>
            <pc:docMk/>
            <pc:sldMk cId="920842887" sldId="335"/>
            <ac:spMk id="13" creationId="{31F4E6D8-18C7-5008-9ABA-3A37F1163FE4}"/>
          </ac:spMkLst>
        </pc:spChg>
        <pc:grpChg chg="add del mod">
          <ac:chgData name="Olivia Lecomte" userId="700223a0065a8982" providerId="LiveId" clId="{110E920D-FA4B-4104-996C-29C9ACD0941D}" dt="2024-05-30T15:19:56.954" v="4823" actId="478"/>
          <ac:grpSpMkLst>
            <pc:docMk/>
            <pc:sldMk cId="920842887" sldId="335"/>
            <ac:grpSpMk id="7" creationId="{E51CC5B8-C528-8D25-0A4D-60FA2FEBB6A3}"/>
          </ac:grpSpMkLst>
        </pc:grpChg>
        <pc:grpChg chg="add mod">
          <ac:chgData name="Olivia Lecomte" userId="700223a0065a8982" providerId="LiveId" clId="{110E920D-FA4B-4104-996C-29C9ACD0941D}" dt="2024-05-30T15:21:21.145" v="4843" actId="12788"/>
          <ac:grpSpMkLst>
            <pc:docMk/>
            <pc:sldMk cId="920842887" sldId="335"/>
            <ac:grpSpMk id="14" creationId="{315C8DF3-4102-7CFA-4811-E63AEAD06333}"/>
          </ac:grpSpMkLst>
        </pc:grpChg>
        <pc:picChg chg="add mod">
          <ac:chgData name="Olivia Lecomte" userId="700223a0065a8982" providerId="LiveId" clId="{110E920D-FA4B-4104-996C-29C9ACD0941D}" dt="2024-05-30T13:55:09.915" v="3751" actId="164"/>
          <ac:picMkLst>
            <pc:docMk/>
            <pc:sldMk cId="920842887" sldId="335"/>
            <ac:picMk id="3" creationId="{0AC96042-847F-75F6-CC3C-A35B5138939D}"/>
          </ac:picMkLst>
        </pc:picChg>
        <pc:picChg chg="add del mod modCrop">
          <ac:chgData name="Olivia Lecomte" userId="700223a0065a8982" providerId="LiveId" clId="{110E920D-FA4B-4104-996C-29C9ACD0941D}" dt="2024-05-30T15:19:55.578" v="4822" actId="478"/>
          <ac:picMkLst>
            <pc:docMk/>
            <pc:sldMk cId="920842887" sldId="335"/>
            <ac:picMk id="5" creationId="{95DBC214-2433-CEF8-1D4A-5EC4037AC407}"/>
          </ac:picMkLst>
        </pc:picChg>
        <pc:picChg chg="add del mod modCrop">
          <ac:chgData name="Olivia Lecomte" userId="700223a0065a8982" providerId="LiveId" clId="{110E920D-FA4B-4104-996C-29C9ACD0941D}" dt="2024-05-30T15:19:34.204" v="4817" actId="478"/>
          <ac:picMkLst>
            <pc:docMk/>
            <pc:sldMk cId="920842887" sldId="335"/>
            <ac:picMk id="10" creationId="{F3D38F7A-49FF-B192-773E-4C0208E3B117}"/>
          </ac:picMkLst>
        </pc:picChg>
        <pc:picChg chg="add mod">
          <ac:chgData name="Olivia Lecomte" userId="700223a0065a8982" providerId="LiveId" clId="{110E920D-FA4B-4104-996C-29C9ACD0941D}" dt="2024-05-30T15:21:17.801" v="4842" actId="164"/>
          <ac:picMkLst>
            <pc:docMk/>
            <pc:sldMk cId="920842887" sldId="335"/>
            <ac:picMk id="11" creationId="{4624721A-5E02-F7BD-44DF-EF6C91140A23}"/>
          </ac:picMkLst>
        </pc:picChg>
        <pc:picChg chg="add mod modCrop">
          <ac:chgData name="Olivia Lecomte" userId="700223a0065a8982" providerId="LiveId" clId="{110E920D-FA4B-4104-996C-29C9ACD0941D}" dt="2024-05-30T15:21:17.801" v="4842" actId="164"/>
          <ac:picMkLst>
            <pc:docMk/>
            <pc:sldMk cId="920842887" sldId="335"/>
            <ac:picMk id="12" creationId="{303ACEA5-241A-FF89-24F9-3501AEFB52CC}"/>
          </ac:picMkLst>
        </pc:picChg>
      </pc:sldChg>
      <pc:sldChg chg="modSp add ord modTransition">
        <pc:chgData name="Olivia Lecomte" userId="700223a0065a8982" providerId="LiveId" clId="{110E920D-FA4B-4104-996C-29C9ACD0941D}" dt="2024-05-30T12:18:12.406" v="3024"/>
        <pc:sldMkLst>
          <pc:docMk/>
          <pc:sldMk cId="2693411754" sldId="336"/>
        </pc:sldMkLst>
        <pc:spChg chg="mod">
          <ac:chgData name="Olivia Lecomte" userId="700223a0065a8982" providerId="LiveId" clId="{110E920D-FA4B-4104-996C-29C9ACD0941D}" dt="2024-05-30T07:42:44.380" v="2436"/>
          <ac:spMkLst>
            <pc:docMk/>
            <pc:sldMk cId="2693411754" sldId="336"/>
            <ac:spMk id="2" creationId="{7D85F245-89BC-A7D6-F2F8-31F25B284FDB}"/>
          </ac:spMkLst>
        </pc:spChg>
        <pc:spChg chg="mod">
          <ac:chgData name="Olivia Lecomte" userId="700223a0065a8982" providerId="LiveId" clId="{110E920D-FA4B-4104-996C-29C9ACD0941D}" dt="2024-05-30T07:42:44.380" v="2436"/>
          <ac:spMkLst>
            <pc:docMk/>
            <pc:sldMk cId="2693411754" sldId="336"/>
            <ac:spMk id="5" creationId="{32AECAC3-CD72-49D1-1AE0-A72E96E3B927}"/>
          </ac:spMkLst>
        </pc:spChg>
      </pc:sldChg>
      <pc:sldChg chg="modSp new del mod modTransition">
        <pc:chgData name="Olivia Lecomte" userId="700223a0065a8982" providerId="LiveId" clId="{110E920D-FA4B-4104-996C-29C9ACD0941D}" dt="2024-05-30T12:46:07.043" v="3145" actId="47"/>
        <pc:sldMkLst>
          <pc:docMk/>
          <pc:sldMk cId="2302207171" sldId="337"/>
        </pc:sldMkLst>
        <pc:spChg chg="mod">
          <ac:chgData name="Olivia Lecomte" userId="700223a0065a8982" providerId="LiveId" clId="{110E920D-FA4B-4104-996C-29C9ACD0941D}" dt="2024-05-30T07:47:51.507" v="2459" actId="2711"/>
          <ac:spMkLst>
            <pc:docMk/>
            <pc:sldMk cId="2302207171" sldId="337"/>
            <ac:spMk id="2" creationId="{4AB52D2A-1C20-C043-9FBE-A69E96528FDA}"/>
          </ac:spMkLst>
        </pc:spChg>
      </pc:sldChg>
      <pc:sldChg chg="addSp modSp add del mod ord modTransition">
        <pc:chgData name="Olivia Lecomte" userId="700223a0065a8982" providerId="LiveId" clId="{110E920D-FA4B-4104-996C-29C9ACD0941D}" dt="2024-05-30T12:57:48.910" v="3247" actId="2696"/>
        <pc:sldMkLst>
          <pc:docMk/>
          <pc:sldMk cId="380890153" sldId="338"/>
        </pc:sldMkLst>
        <pc:spChg chg="mod">
          <ac:chgData name="Olivia Lecomte" userId="700223a0065a8982" providerId="LiveId" clId="{110E920D-FA4B-4104-996C-29C9ACD0941D}" dt="2024-05-30T12:56:23.929" v="3212" actId="207"/>
          <ac:spMkLst>
            <pc:docMk/>
            <pc:sldMk cId="380890153" sldId="338"/>
            <ac:spMk id="2" creationId="{7D653209-9DD5-48D0-0F49-13801AD4B003}"/>
          </ac:spMkLst>
        </pc:spChg>
        <pc:picChg chg="add mod">
          <ac:chgData name="Olivia Lecomte" userId="700223a0065a8982" providerId="LiveId" clId="{110E920D-FA4B-4104-996C-29C9ACD0941D}" dt="2024-05-30T12:56:01.104" v="3210" actId="1076"/>
          <ac:picMkLst>
            <pc:docMk/>
            <pc:sldMk cId="380890153" sldId="338"/>
            <ac:picMk id="4" creationId="{9025C4CD-B89A-3DA2-C761-C2EC1F65BEDF}"/>
          </ac:picMkLst>
        </pc:picChg>
      </pc:sldChg>
      <pc:sldChg chg="add del setBg">
        <pc:chgData name="Olivia Lecomte" userId="700223a0065a8982" providerId="LiveId" clId="{110E920D-FA4B-4104-996C-29C9ACD0941D}" dt="2024-05-30T09:53:16.679" v="2633" actId="47"/>
        <pc:sldMkLst>
          <pc:docMk/>
          <pc:sldMk cId="992271979" sldId="339"/>
        </pc:sldMkLst>
      </pc:sldChg>
      <pc:sldChg chg="addSp modSp add del mod ord modTransition">
        <pc:chgData name="Olivia Lecomte" userId="700223a0065a8982" providerId="LiveId" clId="{110E920D-FA4B-4104-996C-29C9ACD0941D}" dt="2024-05-30T12:58:01.294" v="3251" actId="2696"/>
        <pc:sldMkLst>
          <pc:docMk/>
          <pc:sldMk cId="1578337465" sldId="339"/>
        </pc:sldMkLst>
        <pc:spChg chg="mod">
          <ac:chgData name="Olivia Lecomte" userId="700223a0065a8982" providerId="LiveId" clId="{110E920D-FA4B-4104-996C-29C9ACD0941D}" dt="2024-05-30T12:55:34.402" v="3206" actId="2711"/>
          <ac:spMkLst>
            <pc:docMk/>
            <pc:sldMk cId="1578337465" sldId="339"/>
            <ac:spMk id="2" creationId="{7D653209-9DD5-48D0-0F49-13801AD4B003}"/>
          </ac:spMkLst>
        </pc:spChg>
        <pc:picChg chg="add mod">
          <ac:chgData name="Olivia Lecomte" userId="700223a0065a8982" providerId="LiveId" clId="{110E920D-FA4B-4104-996C-29C9ACD0941D}" dt="2024-05-30T12:56:07.272" v="3211" actId="1076"/>
          <ac:picMkLst>
            <pc:docMk/>
            <pc:sldMk cId="1578337465" sldId="339"/>
            <ac:picMk id="4" creationId="{16249FB6-165C-689C-DFB2-1502859CC326}"/>
          </ac:picMkLst>
        </pc:picChg>
      </pc:sldChg>
      <pc:sldChg chg="modSp add del mod ord modTransition">
        <pc:chgData name="Olivia Lecomte" userId="700223a0065a8982" providerId="LiveId" clId="{110E920D-FA4B-4104-996C-29C9ACD0941D}" dt="2024-05-30T12:58:27.017" v="3292" actId="2696"/>
        <pc:sldMkLst>
          <pc:docMk/>
          <pc:sldMk cId="1347487153" sldId="340"/>
        </pc:sldMkLst>
        <pc:spChg chg="mod">
          <ac:chgData name="Olivia Lecomte" userId="700223a0065a8982" providerId="LiveId" clId="{110E920D-FA4B-4104-996C-29C9ACD0941D}" dt="2024-05-30T09:54:54.298" v="2695" actId="20577"/>
          <ac:spMkLst>
            <pc:docMk/>
            <pc:sldMk cId="1347487153" sldId="340"/>
            <ac:spMk id="2" creationId="{7D653209-9DD5-48D0-0F49-13801AD4B003}"/>
          </ac:spMkLst>
        </pc:spChg>
      </pc:sldChg>
      <pc:sldChg chg="modSp add del mod ord modTransition">
        <pc:chgData name="Olivia Lecomte" userId="700223a0065a8982" providerId="LiveId" clId="{110E920D-FA4B-4104-996C-29C9ACD0941D}" dt="2024-05-30T12:58:40.754" v="3307" actId="2696"/>
        <pc:sldMkLst>
          <pc:docMk/>
          <pc:sldMk cId="2732136643" sldId="341"/>
        </pc:sldMkLst>
        <pc:spChg chg="mod">
          <ac:chgData name="Olivia Lecomte" userId="700223a0065a8982" providerId="LiveId" clId="{110E920D-FA4B-4104-996C-29C9ACD0941D}" dt="2024-05-30T09:55:09.402" v="2709" actId="20577"/>
          <ac:spMkLst>
            <pc:docMk/>
            <pc:sldMk cId="2732136643" sldId="341"/>
            <ac:spMk id="2" creationId="{7D653209-9DD5-48D0-0F49-13801AD4B003}"/>
          </ac:spMkLst>
        </pc:spChg>
      </pc:sldChg>
      <pc:sldChg chg="modSp add del mod ord modTransition">
        <pc:chgData name="Olivia Lecomte" userId="700223a0065a8982" providerId="LiveId" clId="{110E920D-FA4B-4104-996C-29C9ACD0941D}" dt="2024-05-30T12:59:56.929" v="3372" actId="2696"/>
        <pc:sldMkLst>
          <pc:docMk/>
          <pc:sldMk cId="1160465250" sldId="342"/>
        </pc:sldMkLst>
        <pc:spChg chg="mod">
          <ac:chgData name="Olivia Lecomte" userId="700223a0065a8982" providerId="LiveId" clId="{110E920D-FA4B-4104-996C-29C9ACD0941D}" dt="2024-05-30T09:55:32.351" v="2733" actId="20577"/>
          <ac:spMkLst>
            <pc:docMk/>
            <pc:sldMk cId="1160465250" sldId="342"/>
            <ac:spMk id="2" creationId="{7D653209-9DD5-48D0-0F49-13801AD4B003}"/>
          </ac:spMkLst>
        </pc:spChg>
      </pc:sldChg>
      <pc:sldChg chg="addSp modSp add mod ord modTransition setBg modAnim">
        <pc:chgData name="Olivia Lecomte" userId="700223a0065a8982" providerId="LiveId" clId="{110E920D-FA4B-4104-996C-29C9ACD0941D}" dt="2024-05-30T15:23:47.607" v="4869" actId="1076"/>
        <pc:sldMkLst>
          <pc:docMk/>
          <pc:sldMk cId="574738310" sldId="343"/>
        </pc:sldMkLst>
        <pc:spChg chg="mod">
          <ac:chgData name="Olivia Lecomte" userId="700223a0065a8982" providerId="LiveId" clId="{110E920D-FA4B-4104-996C-29C9ACD0941D}" dt="2024-05-30T15:23:47.607" v="4869" actId="1076"/>
          <ac:spMkLst>
            <pc:docMk/>
            <pc:sldMk cId="574738310" sldId="343"/>
            <ac:spMk id="2" creationId="{7D653209-9DD5-48D0-0F49-13801AD4B003}"/>
          </ac:spMkLst>
        </pc:spChg>
        <pc:spChg chg="mod">
          <ac:chgData name="Olivia Lecomte" userId="700223a0065a8982" providerId="LiveId" clId="{110E920D-FA4B-4104-996C-29C9ACD0941D}" dt="2024-05-30T09:56:53.839" v="2775" actId="207"/>
          <ac:spMkLst>
            <pc:docMk/>
            <pc:sldMk cId="574738310" sldId="343"/>
            <ac:spMk id="8" creationId="{C71BDE25-D939-5541-5C9E-B6BB64902FD1}"/>
          </ac:spMkLst>
        </pc:spChg>
        <pc:picChg chg="add mod ord">
          <ac:chgData name="Olivia Lecomte" userId="700223a0065a8982" providerId="LiveId" clId="{110E920D-FA4B-4104-996C-29C9ACD0941D}" dt="2024-05-30T15:22:35.941" v="4854" actId="1076"/>
          <ac:picMkLst>
            <pc:docMk/>
            <pc:sldMk cId="574738310" sldId="343"/>
            <ac:picMk id="4" creationId="{08898B51-5601-3AD7-6A8D-06A9FB54E63D}"/>
          </ac:picMkLst>
        </pc:picChg>
        <pc:cxnChg chg="add mod">
          <ac:chgData name="Olivia Lecomte" userId="700223a0065a8982" providerId="LiveId" clId="{110E920D-FA4B-4104-996C-29C9ACD0941D}" dt="2024-05-30T15:23:42.017" v="4868" actId="12788"/>
          <ac:cxnSpMkLst>
            <pc:docMk/>
            <pc:sldMk cId="574738310" sldId="343"/>
            <ac:cxnSpMk id="10" creationId="{BC04E628-5A8F-B182-D36D-3DF513BCFBCD}"/>
          </ac:cxnSpMkLst>
        </pc:cxnChg>
      </pc:sldChg>
      <pc:sldChg chg="addSp delSp modSp new mod ord modTransition setBg modClrScheme chgLayout">
        <pc:chgData name="Olivia Lecomte" userId="700223a0065a8982" providerId="LiveId" clId="{110E920D-FA4B-4104-996C-29C9ACD0941D}" dt="2024-05-30T12:18:12.406" v="3024"/>
        <pc:sldMkLst>
          <pc:docMk/>
          <pc:sldMk cId="2318508942" sldId="344"/>
        </pc:sldMkLst>
        <pc:spChg chg="add del mod ord">
          <ac:chgData name="Olivia Lecomte" userId="700223a0065a8982" providerId="LiveId" clId="{110E920D-FA4B-4104-996C-29C9ACD0941D}" dt="2024-05-30T12:16:51.490" v="3009" actId="21"/>
          <ac:spMkLst>
            <pc:docMk/>
            <pc:sldMk cId="2318508942" sldId="344"/>
            <ac:spMk id="2" creationId="{C8D745EB-58D9-42AE-50E7-C2A6D356CA05}"/>
          </ac:spMkLst>
        </pc:spChg>
        <pc:spChg chg="del">
          <ac:chgData name="Olivia Lecomte" userId="700223a0065a8982" providerId="LiveId" clId="{110E920D-FA4B-4104-996C-29C9ACD0941D}" dt="2024-05-30T12:06:05.133" v="2817"/>
          <ac:spMkLst>
            <pc:docMk/>
            <pc:sldMk cId="2318508942" sldId="344"/>
            <ac:spMk id="3" creationId="{C97F4B89-E7B2-D4B5-F7C3-C99EC4171FF2}"/>
          </ac:spMkLst>
        </pc:spChg>
        <pc:spChg chg="mod ord">
          <ac:chgData name="Olivia Lecomte" userId="700223a0065a8982" providerId="LiveId" clId="{110E920D-FA4B-4104-996C-29C9ACD0941D}" dt="2024-05-30T12:12:41.076" v="2950" actId="700"/>
          <ac:spMkLst>
            <pc:docMk/>
            <pc:sldMk cId="2318508942" sldId="344"/>
            <ac:spMk id="4" creationId="{356FF212-AC3A-9D52-352A-605E5A111606}"/>
          </ac:spMkLst>
        </pc:spChg>
        <pc:spChg chg="add del mod ord">
          <ac:chgData name="Olivia Lecomte" userId="700223a0065a8982" providerId="LiveId" clId="{110E920D-FA4B-4104-996C-29C9ACD0941D}" dt="2024-05-30T12:07:11.319" v="2829" actId="478"/>
          <ac:spMkLst>
            <pc:docMk/>
            <pc:sldMk cId="2318508942" sldId="344"/>
            <ac:spMk id="7" creationId="{6AFBF882-0E56-EE8F-6E36-86957720AF74}"/>
          </ac:spMkLst>
        </pc:spChg>
        <pc:spChg chg="add del mod ord">
          <ac:chgData name="Olivia Lecomte" userId="700223a0065a8982" providerId="LiveId" clId="{110E920D-FA4B-4104-996C-29C9ACD0941D}" dt="2024-05-30T12:08:23.376" v="2850" actId="6264"/>
          <ac:spMkLst>
            <pc:docMk/>
            <pc:sldMk cId="2318508942" sldId="344"/>
            <ac:spMk id="9" creationId="{DD4AC172-E477-C721-712D-813B4BED0EF8}"/>
          </ac:spMkLst>
        </pc:spChg>
        <pc:spChg chg="add del mod">
          <ac:chgData name="Olivia Lecomte" userId="700223a0065a8982" providerId="LiveId" clId="{110E920D-FA4B-4104-996C-29C9ACD0941D}" dt="2024-05-30T12:08:23.376" v="2850" actId="6264"/>
          <ac:spMkLst>
            <pc:docMk/>
            <pc:sldMk cId="2318508942" sldId="344"/>
            <ac:spMk id="10" creationId="{CD80EF46-2078-80A8-643A-A428FF3635BF}"/>
          </ac:spMkLst>
        </pc:spChg>
        <pc:spChg chg="add del mod">
          <ac:chgData name="Olivia Lecomte" userId="700223a0065a8982" providerId="LiveId" clId="{110E920D-FA4B-4104-996C-29C9ACD0941D}" dt="2024-05-30T12:08:23.376" v="2850" actId="6264"/>
          <ac:spMkLst>
            <pc:docMk/>
            <pc:sldMk cId="2318508942" sldId="344"/>
            <ac:spMk id="11" creationId="{261A0F79-8880-29AC-6122-C9072E75D4C6}"/>
          </ac:spMkLst>
        </pc:spChg>
        <pc:spChg chg="add del">
          <ac:chgData name="Olivia Lecomte" userId="700223a0065a8982" providerId="LiveId" clId="{110E920D-FA4B-4104-996C-29C9ACD0941D}" dt="2024-05-30T12:08:00.872" v="2840" actId="26606"/>
          <ac:spMkLst>
            <pc:docMk/>
            <pc:sldMk cId="2318508942" sldId="344"/>
            <ac:spMk id="12" creationId="{961B364F-CC94-4DA9-93EC-247A460D7427}"/>
          </ac:spMkLst>
        </pc:spChg>
        <pc:spChg chg="add del mod">
          <ac:chgData name="Olivia Lecomte" userId="700223a0065a8982" providerId="LiveId" clId="{110E920D-FA4B-4104-996C-29C9ACD0941D}" dt="2024-05-30T12:08:23.376" v="2850" actId="6264"/>
          <ac:spMkLst>
            <pc:docMk/>
            <pc:sldMk cId="2318508942" sldId="344"/>
            <ac:spMk id="13" creationId="{D55876A5-A788-DF72-6DA1-5C287C76A95E}"/>
          </ac:spMkLst>
        </pc:spChg>
        <pc:spChg chg="add del mod ord">
          <ac:chgData name="Olivia Lecomte" userId="700223a0065a8982" providerId="LiveId" clId="{110E920D-FA4B-4104-996C-29C9ACD0941D}" dt="2024-05-30T12:08:26.922" v="2852" actId="6264"/>
          <ac:spMkLst>
            <pc:docMk/>
            <pc:sldMk cId="2318508942" sldId="344"/>
            <ac:spMk id="14" creationId="{1E146B2E-1333-1397-9A9E-286C6DD5D0DD}"/>
          </ac:spMkLst>
        </pc:spChg>
        <pc:spChg chg="add del">
          <ac:chgData name="Olivia Lecomte" userId="700223a0065a8982" providerId="LiveId" clId="{110E920D-FA4B-4104-996C-29C9ACD0941D}" dt="2024-05-30T12:08:00.872" v="2840" actId="26606"/>
          <ac:spMkLst>
            <pc:docMk/>
            <pc:sldMk cId="2318508942" sldId="344"/>
            <ac:spMk id="15" creationId="{26FF42C2-EA15-4154-B242-E98E88CED99C}"/>
          </ac:spMkLst>
        </pc:spChg>
        <pc:spChg chg="add del mod">
          <ac:chgData name="Olivia Lecomte" userId="700223a0065a8982" providerId="LiveId" clId="{110E920D-FA4B-4104-996C-29C9ACD0941D}" dt="2024-05-30T12:08:26.922" v="2852" actId="6264"/>
          <ac:spMkLst>
            <pc:docMk/>
            <pc:sldMk cId="2318508942" sldId="344"/>
            <ac:spMk id="16" creationId="{2C9D7952-2F21-BCD7-74BA-168BB5E9B657}"/>
          </ac:spMkLst>
        </pc:spChg>
        <pc:spChg chg="add del">
          <ac:chgData name="Olivia Lecomte" userId="700223a0065a8982" providerId="LiveId" clId="{110E920D-FA4B-4104-996C-29C9ACD0941D}" dt="2024-05-30T12:08:00.872" v="2840" actId="26606"/>
          <ac:spMkLst>
            <pc:docMk/>
            <pc:sldMk cId="2318508942" sldId="344"/>
            <ac:spMk id="17" creationId="{D79DE9F7-28C4-4856-BA57-D696E124C137}"/>
          </ac:spMkLst>
        </pc:spChg>
        <pc:spChg chg="add del mod">
          <ac:chgData name="Olivia Lecomte" userId="700223a0065a8982" providerId="LiveId" clId="{110E920D-FA4B-4104-996C-29C9ACD0941D}" dt="2024-05-30T12:08:26.922" v="2852" actId="6264"/>
          <ac:spMkLst>
            <pc:docMk/>
            <pc:sldMk cId="2318508942" sldId="344"/>
            <ac:spMk id="18" creationId="{E12E6287-14AB-67A7-CFDE-4F0B8D2EEF54}"/>
          </ac:spMkLst>
        </pc:spChg>
        <pc:spChg chg="add del">
          <ac:chgData name="Olivia Lecomte" userId="700223a0065a8982" providerId="LiveId" clId="{110E920D-FA4B-4104-996C-29C9ACD0941D}" dt="2024-05-30T12:08:00.872" v="2840" actId="26606"/>
          <ac:spMkLst>
            <pc:docMk/>
            <pc:sldMk cId="2318508942" sldId="344"/>
            <ac:spMk id="19" creationId="{E1F9ED9C-121B-44C6-A308-5824769C40D5}"/>
          </ac:spMkLst>
        </pc:spChg>
        <pc:spChg chg="add del mod">
          <ac:chgData name="Olivia Lecomte" userId="700223a0065a8982" providerId="LiveId" clId="{110E920D-FA4B-4104-996C-29C9ACD0941D}" dt="2024-05-30T12:08:26.922" v="2852" actId="6264"/>
          <ac:spMkLst>
            <pc:docMk/>
            <pc:sldMk cId="2318508942" sldId="344"/>
            <ac:spMk id="20" creationId="{2D1E082F-526E-7169-F657-7FE3506CDC9E}"/>
          </ac:spMkLst>
        </pc:spChg>
        <pc:spChg chg="add del">
          <ac:chgData name="Olivia Lecomte" userId="700223a0065a8982" providerId="LiveId" clId="{110E920D-FA4B-4104-996C-29C9ACD0941D}" dt="2024-05-30T12:08:00.872" v="2840" actId="26606"/>
          <ac:spMkLst>
            <pc:docMk/>
            <pc:sldMk cId="2318508942" sldId="344"/>
            <ac:spMk id="21" creationId="{4A5F8185-F27B-4E99-A06C-007336FE3F2D}"/>
          </ac:spMkLst>
        </pc:spChg>
        <pc:spChg chg="add del mod ord">
          <ac:chgData name="Olivia Lecomte" userId="700223a0065a8982" providerId="LiveId" clId="{110E920D-FA4B-4104-996C-29C9ACD0941D}" dt="2024-05-30T12:08:30.255" v="2854" actId="6264"/>
          <ac:spMkLst>
            <pc:docMk/>
            <pc:sldMk cId="2318508942" sldId="344"/>
            <ac:spMk id="22" creationId="{524EFB04-9026-5B59-0C7C-8F6C26010A36}"/>
          </ac:spMkLst>
        </pc:spChg>
        <pc:spChg chg="add del mod">
          <ac:chgData name="Olivia Lecomte" userId="700223a0065a8982" providerId="LiveId" clId="{110E920D-FA4B-4104-996C-29C9ACD0941D}" dt="2024-05-30T12:08:30.255" v="2854" actId="6264"/>
          <ac:spMkLst>
            <pc:docMk/>
            <pc:sldMk cId="2318508942" sldId="344"/>
            <ac:spMk id="24" creationId="{7C8DC49C-987C-90CF-5D9C-ED35361DB50A}"/>
          </ac:spMkLst>
        </pc:spChg>
        <pc:spChg chg="add del mod">
          <ac:chgData name="Olivia Lecomte" userId="700223a0065a8982" providerId="LiveId" clId="{110E920D-FA4B-4104-996C-29C9ACD0941D}" dt="2024-05-30T12:08:30.255" v="2854" actId="6264"/>
          <ac:spMkLst>
            <pc:docMk/>
            <pc:sldMk cId="2318508942" sldId="344"/>
            <ac:spMk id="25" creationId="{ECBA0756-1578-E2EC-1502-7895BF55873E}"/>
          </ac:spMkLst>
        </pc:spChg>
        <pc:spChg chg="add del mod">
          <ac:chgData name="Olivia Lecomte" userId="700223a0065a8982" providerId="LiveId" clId="{110E920D-FA4B-4104-996C-29C9ACD0941D}" dt="2024-05-30T12:08:30.255" v="2854" actId="6264"/>
          <ac:spMkLst>
            <pc:docMk/>
            <pc:sldMk cId="2318508942" sldId="344"/>
            <ac:spMk id="26" creationId="{082D2F9C-6D56-8C02-944F-06096FE6C759}"/>
          </ac:spMkLst>
        </pc:spChg>
        <pc:spChg chg="add del mod ord">
          <ac:chgData name="Olivia Lecomte" userId="700223a0065a8982" providerId="LiveId" clId="{110E920D-FA4B-4104-996C-29C9ACD0941D}" dt="2024-05-30T12:12:34.260" v="2948" actId="700"/>
          <ac:spMkLst>
            <pc:docMk/>
            <pc:sldMk cId="2318508942" sldId="344"/>
            <ac:spMk id="27" creationId="{1BC4B85A-66F7-0DB1-6ADA-CB2F8092B1D7}"/>
          </ac:spMkLst>
        </pc:spChg>
        <pc:spChg chg="add del mod ord">
          <ac:chgData name="Olivia Lecomte" userId="700223a0065a8982" providerId="LiveId" clId="{110E920D-FA4B-4104-996C-29C9ACD0941D}" dt="2024-05-30T12:11:47.886" v="2916" actId="700"/>
          <ac:spMkLst>
            <pc:docMk/>
            <pc:sldMk cId="2318508942" sldId="344"/>
            <ac:spMk id="28" creationId="{6CE3E948-6505-DE05-525B-B58917EA5FA0}"/>
          </ac:spMkLst>
        </pc:spChg>
        <pc:spChg chg="add del mod ord">
          <ac:chgData name="Olivia Lecomte" userId="700223a0065a8982" providerId="LiveId" clId="{110E920D-FA4B-4104-996C-29C9ACD0941D}" dt="2024-05-30T12:15:59.644" v="2992" actId="478"/>
          <ac:spMkLst>
            <pc:docMk/>
            <pc:sldMk cId="2318508942" sldId="344"/>
            <ac:spMk id="30" creationId="{39EF0F94-A51E-7A33-18F5-83595EC7D1B7}"/>
          </ac:spMkLst>
        </pc:spChg>
        <pc:spChg chg="add del mod ord">
          <ac:chgData name="Olivia Lecomte" userId="700223a0065a8982" providerId="LiveId" clId="{110E920D-FA4B-4104-996C-29C9ACD0941D}" dt="2024-05-30T12:16:15.794" v="2998" actId="478"/>
          <ac:spMkLst>
            <pc:docMk/>
            <pc:sldMk cId="2318508942" sldId="344"/>
            <ac:spMk id="31" creationId="{8BA6BD4D-E6A9-87EC-1E3E-BA543E8CAB42}"/>
          </ac:spMkLst>
        </pc:spChg>
        <pc:spChg chg="add del mod ord">
          <ac:chgData name="Olivia Lecomte" userId="700223a0065a8982" providerId="LiveId" clId="{110E920D-FA4B-4104-996C-29C9ACD0941D}" dt="2024-05-30T12:12:34.260" v="2948" actId="700"/>
          <ac:spMkLst>
            <pc:docMk/>
            <pc:sldMk cId="2318508942" sldId="344"/>
            <ac:spMk id="32" creationId="{A0E777F9-475E-F010-6A66-6191CD8807A0}"/>
          </ac:spMkLst>
        </pc:spChg>
        <pc:spChg chg="add del mod">
          <ac:chgData name="Olivia Lecomte" userId="700223a0065a8982" providerId="LiveId" clId="{110E920D-FA4B-4104-996C-29C9ACD0941D}" dt="2024-05-30T12:12:35.560" v="2949" actId="6264"/>
          <ac:spMkLst>
            <pc:docMk/>
            <pc:sldMk cId="2318508942" sldId="344"/>
            <ac:spMk id="33" creationId="{8FFF3DE3-B396-B855-BF26-C288D9C3F76B}"/>
          </ac:spMkLst>
        </pc:spChg>
        <pc:spChg chg="add del mod">
          <ac:chgData name="Olivia Lecomte" userId="700223a0065a8982" providerId="LiveId" clId="{110E920D-FA4B-4104-996C-29C9ACD0941D}" dt="2024-05-30T12:16:18.734" v="2999" actId="478"/>
          <ac:spMkLst>
            <pc:docMk/>
            <pc:sldMk cId="2318508942" sldId="344"/>
            <ac:spMk id="34" creationId="{A95A39E1-53AA-9319-C4A2-03257B0E6647}"/>
          </ac:spMkLst>
        </pc:spChg>
        <pc:spChg chg="add del mod">
          <ac:chgData name="Olivia Lecomte" userId="700223a0065a8982" providerId="LiveId" clId="{110E920D-FA4B-4104-996C-29C9ACD0941D}" dt="2024-05-30T12:16:51.490" v="3009" actId="21"/>
          <ac:spMkLst>
            <pc:docMk/>
            <pc:sldMk cId="2318508942" sldId="344"/>
            <ac:spMk id="36" creationId="{11F4BB32-B343-8CC3-BD01-B18FC2B38B22}"/>
          </ac:spMkLst>
        </pc:spChg>
        <pc:picChg chg="add del mod ord">
          <ac:chgData name="Olivia Lecomte" userId="700223a0065a8982" providerId="LiveId" clId="{110E920D-FA4B-4104-996C-29C9ACD0941D}" dt="2024-05-30T12:08:28.712" v="2853" actId="478"/>
          <ac:picMkLst>
            <pc:docMk/>
            <pc:sldMk cId="2318508942" sldId="344"/>
            <ac:picMk id="5" creationId="{670B3331-FDDA-67D2-1725-056A7EEBAC2A}"/>
          </ac:picMkLst>
        </pc:picChg>
        <pc:picChg chg="add mod ord">
          <ac:chgData name="Olivia Lecomte" userId="700223a0065a8982" providerId="LiveId" clId="{110E920D-FA4B-4104-996C-29C9ACD0941D}" dt="2024-05-30T12:13:41.935" v="2960" actId="1076"/>
          <ac:picMkLst>
            <pc:docMk/>
            <pc:sldMk cId="2318508942" sldId="344"/>
            <ac:picMk id="6" creationId="{AAC96983-5B65-B7C9-C9BF-57A0CCAC4EC8}"/>
          </ac:picMkLst>
        </pc:picChg>
        <pc:picChg chg="add mod ord">
          <ac:chgData name="Olivia Lecomte" userId="700223a0065a8982" providerId="LiveId" clId="{110E920D-FA4B-4104-996C-29C9ACD0941D}" dt="2024-05-30T12:16:59.107" v="3011" actId="12788"/>
          <ac:picMkLst>
            <pc:docMk/>
            <pc:sldMk cId="2318508942" sldId="344"/>
            <ac:picMk id="8" creationId="{25BF886D-5BDA-3DE9-C877-AB83F3A21BE3}"/>
          </ac:picMkLst>
        </pc:picChg>
        <pc:picChg chg="add del mod">
          <ac:chgData name="Olivia Lecomte" userId="700223a0065a8982" providerId="LiveId" clId="{110E920D-FA4B-4104-996C-29C9ACD0941D}" dt="2024-05-30T12:14:54.753" v="2981" actId="478"/>
          <ac:picMkLst>
            <pc:docMk/>
            <pc:sldMk cId="2318508942" sldId="344"/>
            <ac:picMk id="29" creationId="{39C40037-E44D-2D57-F4F5-E2F0D6473699}"/>
          </ac:picMkLst>
        </pc:picChg>
        <pc:picChg chg="add del mod">
          <ac:chgData name="Olivia Lecomte" userId="700223a0065a8982" providerId="LiveId" clId="{110E920D-FA4B-4104-996C-29C9ACD0941D}" dt="2024-05-30T12:16:34.986" v="3000" actId="478"/>
          <ac:picMkLst>
            <pc:docMk/>
            <pc:sldMk cId="2318508942" sldId="344"/>
            <ac:picMk id="1026" creationId="{E2AEC40D-5E8C-DD10-E4DA-D2F914D9A34E}"/>
          </ac:picMkLst>
        </pc:picChg>
        <pc:picChg chg="add del mod">
          <ac:chgData name="Olivia Lecomte" userId="700223a0065a8982" providerId="LiveId" clId="{110E920D-FA4B-4104-996C-29C9ACD0941D}" dt="2024-05-30T12:17:59.219" v="3023" actId="1076"/>
          <ac:picMkLst>
            <pc:docMk/>
            <pc:sldMk cId="2318508942" sldId="344"/>
            <ac:picMk id="1028" creationId="{00AF9593-D5FD-100C-3B75-78425C7DEFE5}"/>
          </ac:picMkLst>
        </pc:picChg>
        <pc:picChg chg="add mod">
          <ac:chgData name="Olivia Lecomte" userId="700223a0065a8982" providerId="LiveId" clId="{110E920D-FA4B-4104-996C-29C9ACD0941D}" dt="2024-05-30T12:16:10.369" v="2997" actId="1076"/>
          <ac:picMkLst>
            <pc:docMk/>
            <pc:sldMk cId="2318508942" sldId="344"/>
            <ac:picMk id="1030" creationId="{BFD37EA2-5BD5-8296-EBB2-CC6460BAA7B1}"/>
          </ac:picMkLst>
        </pc:picChg>
        <pc:picChg chg="add mod">
          <ac:chgData name="Olivia Lecomte" userId="700223a0065a8982" providerId="LiveId" clId="{110E920D-FA4B-4104-996C-29C9ACD0941D}" dt="2024-05-30T12:16:55.938" v="3010" actId="12788"/>
          <ac:picMkLst>
            <pc:docMk/>
            <pc:sldMk cId="2318508942" sldId="344"/>
            <ac:picMk id="1032" creationId="{6185A470-001F-0F26-81D9-881D882BA01E}"/>
          </ac:picMkLst>
        </pc:picChg>
        <pc:picChg chg="add del mod">
          <ac:chgData name="Olivia Lecomte" userId="700223a0065a8982" providerId="LiveId" clId="{110E920D-FA4B-4104-996C-29C9ACD0941D}" dt="2024-05-30T12:17:52.598" v="3021" actId="14100"/>
          <ac:picMkLst>
            <pc:docMk/>
            <pc:sldMk cId="2318508942" sldId="344"/>
            <ac:picMk id="1034" creationId="{7BDA4B26-8F53-4EDF-FA24-6B7E1257E4B1}"/>
          </ac:picMkLst>
        </pc:picChg>
      </pc:sldChg>
      <pc:sldChg chg="addSp delSp modSp new del mod">
        <pc:chgData name="Olivia Lecomte" userId="700223a0065a8982" providerId="LiveId" clId="{110E920D-FA4B-4104-996C-29C9ACD0941D}" dt="2024-05-30T12:27:00.922" v="3106" actId="2696"/>
        <pc:sldMkLst>
          <pc:docMk/>
          <pc:sldMk cId="959370694" sldId="345"/>
        </pc:sldMkLst>
        <pc:spChg chg="mod">
          <ac:chgData name="Olivia Lecomte" userId="700223a0065a8982" providerId="LiveId" clId="{110E920D-FA4B-4104-996C-29C9ACD0941D}" dt="2024-05-30T12:18:35.793" v="3050" actId="20577"/>
          <ac:spMkLst>
            <pc:docMk/>
            <pc:sldMk cId="959370694" sldId="345"/>
            <ac:spMk id="2" creationId="{F1E2868B-3322-4D9C-6C47-D02B99F96843}"/>
          </ac:spMkLst>
        </pc:spChg>
        <pc:picChg chg="add del mod">
          <ac:chgData name="Olivia Lecomte" userId="700223a0065a8982" providerId="LiveId" clId="{110E920D-FA4B-4104-996C-29C9ACD0941D}" dt="2024-05-30T12:20:53.182" v="3068" actId="478"/>
          <ac:picMkLst>
            <pc:docMk/>
            <pc:sldMk cId="959370694" sldId="345"/>
            <ac:picMk id="4" creationId="{1FA64DCD-E766-C9BF-4161-64BCF0C9F9C6}"/>
          </ac:picMkLst>
        </pc:picChg>
        <pc:picChg chg="add mod modCrop">
          <ac:chgData name="Olivia Lecomte" userId="700223a0065a8982" providerId="LiveId" clId="{110E920D-FA4B-4104-996C-29C9ACD0941D}" dt="2024-05-30T12:23:57.506" v="3085" actId="732"/>
          <ac:picMkLst>
            <pc:docMk/>
            <pc:sldMk cId="959370694" sldId="345"/>
            <ac:picMk id="10" creationId="{D01ECE04-A892-913A-C808-77CE36650F7D}"/>
          </ac:picMkLst>
        </pc:picChg>
      </pc:sldChg>
      <pc:sldChg chg="add del">
        <pc:chgData name="Olivia Lecomte" userId="700223a0065a8982" providerId="LiveId" clId="{110E920D-FA4B-4104-996C-29C9ACD0941D}" dt="2024-05-30T19:08:50.061" v="5129" actId="2696"/>
        <pc:sldMkLst>
          <pc:docMk/>
          <pc:sldMk cId="2589545675" sldId="346"/>
        </pc:sldMkLst>
      </pc:sldChg>
      <pc:sldChg chg="add del">
        <pc:chgData name="Olivia Lecomte" userId="700223a0065a8982" providerId="LiveId" clId="{110E920D-FA4B-4104-996C-29C9ACD0941D}" dt="2024-05-30T19:08:06.470" v="5124" actId="2696"/>
        <pc:sldMkLst>
          <pc:docMk/>
          <pc:sldMk cId="2667794803" sldId="347"/>
        </pc:sldMkLst>
      </pc:sldChg>
      <pc:sldChg chg="addSp modSp add mod">
        <pc:chgData name="Olivia Lecomte" userId="700223a0065a8982" providerId="LiveId" clId="{110E920D-FA4B-4104-996C-29C9ACD0941D}" dt="2024-05-30T12:28:05.458" v="3121" actId="732"/>
        <pc:sldMkLst>
          <pc:docMk/>
          <pc:sldMk cId="3167831831" sldId="348"/>
        </pc:sldMkLst>
        <pc:picChg chg="add mod modCrop">
          <ac:chgData name="Olivia Lecomte" userId="700223a0065a8982" providerId="LiveId" clId="{110E920D-FA4B-4104-996C-29C9ACD0941D}" dt="2024-05-30T12:28:00.010" v="3120" actId="732"/>
          <ac:picMkLst>
            <pc:docMk/>
            <pc:sldMk cId="3167831831" sldId="348"/>
            <ac:picMk id="4" creationId="{E3B702A1-823E-5B3E-1632-A1D598936404}"/>
          </ac:picMkLst>
        </pc:picChg>
        <pc:picChg chg="mod modCrop">
          <ac:chgData name="Olivia Lecomte" userId="700223a0065a8982" providerId="LiveId" clId="{110E920D-FA4B-4104-996C-29C9ACD0941D}" dt="2024-05-30T12:28:05.458" v="3121" actId="732"/>
          <ac:picMkLst>
            <pc:docMk/>
            <pc:sldMk cId="3167831831" sldId="348"/>
            <ac:picMk id="10" creationId="{D01ECE04-A892-913A-C808-77CE36650F7D}"/>
          </ac:picMkLst>
        </pc:picChg>
      </pc:sldChg>
      <pc:sldChg chg="new del">
        <pc:chgData name="Olivia Lecomte" userId="700223a0065a8982" providerId="LiveId" clId="{110E920D-FA4B-4104-996C-29C9ACD0941D}" dt="2024-05-30T12:27:15.214" v="3111" actId="680"/>
        <pc:sldMkLst>
          <pc:docMk/>
          <pc:sldMk cId="574803658" sldId="349"/>
        </pc:sldMkLst>
      </pc:sldChg>
      <pc:sldChg chg="addSp modSp add del">
        <pc:chgData name="Olivia Lecomte" userId="700223a0065a8982" providerId="LiveId" clId="{110E920D-FA4B-4104-996C-29C9ACD0941D}" dt="2024-05-30T19:07:14.709" v="5119" actId="2696"/>
        <pc:sldMkLst>
          <pc:docMk/>
          <pc:sldMk cId="3802068788" sldId="349"/>
        </pc:sldMkLst>
        <pc:spChg chg="add mod">
          <ac:chgData name="Olivia Lecomte" userId="700223a0065a8982" providerId="LiveId" clId="{110E920D-FA4B-4104-996C-29C9ACD0941D}" dt="2024-05-30T12:29:25.052" v="3138"/>
          <ac:spMkLst>
            <pc:docMk/>
            <pc:sldMk cId="3802068788" sldId="349"/>
            <ac:spMk id="4" creationId="{2A6C554C-DA78-D882-8A1A-C8D05D373B83}"/>
          </ac:spMkLst>
        </pc:spChg>
      </pc:sldChg>
      <pc:sldChg chg="addSp modSp add del mod">
        <pc:chgData name="Olivia Lecomte" userId="700223a0065a8982" providerId="LiveId" clId="{110E920D-FA4B-4104-996C-29C9ACD0941D}" dt="2024-05-30T12:27:00.922" v="3106" actId="2696"/>
        <pc:sldMkLst>
          <pc:docMk/>
          <pc:sldMk cId="4188072423" sldId="349"/>
        </pc:sldMkLst>
        <pc:spChg chg="add mod">
          <ac:chgData name="Olivia Lecomte" userId="700223a0065a8982" providerId="LiveId" clId="{110E920D-FA4B-4104-996C-29C9ACD0941D}" dt="2024-05-30T12:22:59.956" v="3084" actId="207"/>
          <ac:spMkLst>
            <pc:docMk/>
            <pc:sldMk cId="4188072423" sldId="349"/>
            <ac:spMk id="4" creationId="{C3DD79CC-60EB-35BF-7577-829D93907423}"/>
          </ac:spMkLst>
        </pc:spChg>
        <pc:picChg chg="add mod ord">
          <ac:chgData name="Olivia Lecomte" userId="700223a0065a8982" providerId="LiveId" clId="{110E920D-FA4B-4104-996C-29C9ACD0941D}" dt="2024-05-30T12:24:48.204" v="3092" actId="167"/>
          <ac:picMkLst>
            <pc:docMk/>
            <pc:sldMk cId="4188072423" sldId="349"/>
            <ac:picMk id="5" creationId="{C70411D3-BBC8-8279-C0A9-5A5B5795218E}"/>
          </ac:picMkLst>
        </pc:picChg>
        <pc:picChg chg="mod modCrop">
          <ac:chgData name="Olivia Lecomte" userId="700223a0065a8982" providerId="LiveId" clId="{110E920D-FA4B-4104-996C-29C9ACD0941D}" dt="2024-05-30T12:24:54.395" v="3093" actId="732"/>
          <ac:picMkLst>
            <pc:docMk/>
            <pc:sldMk cId="4188072423" sldId="349"/>
            <ac:picMk id="10" creationId="{D01ECE04-A892-913A-C808-77CE36650F7D}"/>
          </ac:picMkLst>
        </pc:picChg>
      </pc:sldChg>
      <pc:sldChg chg="modSp add del mod">
        <pc:chgData name="Olivia Lecomte" userId="700223a0065a8982" providerId="LiveId" clId="{110E920D-FA4B-4104-996C-29C9ACD0941D}" dt="2024-05-30T12:27:00.922" v="3106" actId="2696"/>
        <pc:sldMkLst>
          <pc:docMk/>
          <pc:sldMk cId="316129209" sldId="350"/>
        </pc:sldMkLst>
        <pc:picChg chg="mod modCrop">
          <ac:chgData name="Olivia Lecomte" userId="700223a0065a8982" providerId="LiveId" clId="{110E920D-FA4B-4104-996C-29C9ACD0941D}" dt="2024-05-30T12:24:11.226" v="3087" actId="732"/>
          <ac:picMkLst>
            <pc:docMk/>
            <pc:sldMk cId="316129209" sldId="350"/>
            <ac:picMk id="10" creationId="{D01ECE04-A892-913A-C808-77CE36650F7D}"/>
          </ac:picMkLst>
        </pc:picChg>
      </pc:sldChg>
      <pc:sldChg chg="modSp add del mod">
        <pc:chgData name="Olivia Lecomte" userId="700223a0065a8982" providerId="LiveId" clId="{110E920D-FA4B-4104-996C-29C9ACD0941D}" dt="2024-05-30T12:29:17.233" v="3137" actId="2696"/>
        <pc:sldMkLst>
          <pc:docMk/>
          <pc:sldMk cId="1612773830" sldId="350"/>
        </pc:sldMkLst>
        <pc:picChg chg="mod">
          <ac:chgData name="Olivia Lecomte" userId="700223a0065a8982" providerId="LiveId" clId="{110E920D-FA4B-4104-996C-29C9ACD0941D}" dt="2024-05-30T12:29:13.756" v="3136" actId="1076"/>
          <ac:picMkLst>
            <pc:docMk/>
            <pc:sldMk cId="1612773830" sldId="350"/>
            <ac:picMk id="10" creationId="{D01ECE04-A892-913A-C808-77CE36650F7D}"/>
          </ac:picMkLst>
        </pc:picChg>
      </pc:sldChg>
      <pc:sldChg chg="modSp add del mod">
        <pc:chgData name="Olivia Lecomte" userId="700223a0065a8982" providerId="LiveId" clId="{110E920D-FA4B-4104-996C-29C9ACD0941D}" dt="2024-05-30T12:27:00.922" v="3106" actId="2696"/>
        <pc:sldMkLst>
          <pc:docMk/>
          <pc:sldMk cId="1440591362" sldId="351"/>
        </pc:sldMkLst>
        <pc:picChg chg="mod modCrop">
          <ac:chgData name="Olivia Lecomte" userId="700223a0065a8982" providerId="LiveId" clId="{110E920D-FA4B-4104-996C-29C9ACD0941D}" dt="2024-05-30T12:24:23.517" v="3089" actId="732"/>
          <ac:picMkLst>
            <pc:docMk/>
            <pc:sldMk cId="1440591362" sldId="351"/>
            <ac:picMk id="10" creationId="{D01ECE04-A892-913A-C808-77CE36650F7D}"/>
          </ac:picMkLst>
        </pc:picChg>
      </pc:sldChg>
      <pc:sldChg chg="modSp add mod">
        <pc:chgData name="Olivia Lecomte" userId="700223a0065a8982" providerId="LiveId" clId="{110E920D-FA4B-4104-996C-29C9ACD0941D}" dt="2024-05-30T12:28:15.652" v="3123" actId="732"/>
        <pc:sldMkLst>
          <pc:docMk/>
          <pc:sldMk cId="2748436535" sldId="351"/>
        </pc:sldMkLst>
        <pc:picChg chg="mod modCrop">
          <ac:chgData name="Olivia Lecomte" userId="700223a0065a8982" providerId="LiveId" clId="{110E920D-FA4B-4104-996C-29C9ACD0941D}" dt="2024-05-30T12:28:15.652" v="3123" actId="732"/>
          <ac:picMkLst>
            <pc:docMk/>
            <pc:sldMk cId="2748436535" sldId="351"/>
            <ac:picMk id="4" creationId="{E3B702A1-823E-5B3E-1632-A1D598936404}"/>
          </ac:picMkLst>
        </pc:picChg>
      </pc:sldChg>
      <pc:sldChg chg="modSp add mod">
        <pc:chgData name="Olivia Lecomte" userId="700223a0065a8982" providerId="LiveId" clId="{110E920D-FA4B-4104-996C-29C9ACD0941D}" dt="2024-05-30T12:28:23.583" v="3125" actId="732"/>
        <pc:sldMkLst>
          <pc:docMk/>
          <pc:sldMk cId="1746644163" sldId="352"/>
        </pc:sldMkLst>
        <pc:picChg chg="mod modCrop">
          <ac:chgData name="Olivia Lecomte" userId="700223a0065a8982" providerId="LiveId" clId="{110E920D-FA4B-4104-996C-29C9ACD0941D}" dt="2024-05-30T12:28:23.583" v="3125" actId="732"/>
          <ac:picMkLst>
            <pc:docMk/>
            <pc:sldMk cId="1746644163" sldId="352"/>
            <ac:picMk id="4" creationId="{E3B702A1-823E-5B3E-1632-A1D598936404}"/>
          </ac:picMkLst>
        </pc:picChg>
      </pc:sldChg>
      <pc:sldChg chg="modSp add del mod">
        <pc:chgData name="Olivia Lecomte" userId="700223a0065a8982" providerId="LiveId" clId="{110E920D-FA4B-4104-996C-29C9ACD0941D}" dt="2024-05-30T12:27:00.922" v="3106" actId="2696"/>
        <pc:sldMkLst>
          <pc:docMk/>
          <pc:sldMk cId="2480812425" sldId="352"/>
        </pc:sldMkLst>
        <pc:picChg chg="mod modCrop">
          <ac:chgData name="Olivia Lecomte" userId="700223a0065a8982" providerId="LiveId" clId="{110E920D-FA4B-4104-996C-29C9ACD0941D}" dt="2024-05-30T12:25:04.256" v="3095" actId="732"/>
          <ac:picMkLst>
            <pc:docMk/>
            <pc:sldMk cId="2480812425" sldId="352"/>
            <ac:picMk id="10" creationId="{D01ECE04-A892-913A-C808-77CE36650F7D}"/>
          </ac:picMkLst>
        </pc:picChg>
      </pc:sldChg>
      <pc:sldChg chg="modSp add del mod">
        <pc:chgData name="Olivia Lecomte" userId="700223a0065a8982" providerId="LiveId" clId="{110E920D-FA4B-4104-996C-29C9ACD0941D}" dt="2024-05-30T12:27:00.922" v="3106" actId="2696"/>
        <pc:sldMkLst>
          <pc:docMk/>
          <pc:sldMk cId="2112893" sldId="353"/>
        </pc:sldMkLst>
        <pc:picChg chg="mod modCrop">
          <ac:chgData name="Olivia Lecomte" userId="700223a0065a8982" providerId="LiveId" clId="{110E920D-FA4B-4104-996C-29C9ACD0941D}" dt="2024-05-30T12:26:27.988" v="3103" actId="555"/>
          <ac:picMkLst>
            <pc:docMk/>
            <pc:sldMk cId="2112893" sldId="353"/>
            <ac:picMk id="10" creationId="{D01ECE04-A892-913A-C808-77CE36650F7D}"/>
          </ac:picMkLst>
        </pc:picChg>
      </pc:sldChg>
      <pc:sldChg chg="addSp modSp add mod">
        <pc:chgData name="Olivia Lecomte" userId="700223a0065a8982" providerId="LiveId" clId="{110E920D-FA4B-4104-996C-29C9ACD0941D}" dt="2024-05-30T12:28:50.342" v="3131" actId="732"/>
        <pc:sldMkLst>
          <pc:docMk/>
          <pc:sldMk cId="2113719901" sldId="353"/>
        </pc:sldMkLst>
        <pc:spChg chg="add mod">
          <ac:chgData name="Olivia Lecomte" userId="700223a0065a8982" providerId="LiveId" clId="{110E920D-FA4B-4104-996C-29C9ACD0941D}" dt="2024-05-30T12:28:43.654" v="3130" actId="207"/>
          <ac:spMkLst>
            <pc:docMk/>
            <pc:sldMk cId="2113719901" sldId="353"/>
            <ac:spMk id="5" creationId="{B02B314F-5CC8-E127-DEBC-67F13CD7ECB0}"/>
          </ac:spMkLst>
        </pc:spChg>
        <pc:picChg chg="mod modCrop">
          <ac:chgData name="Olivia Lecomte" userId="700223a0065a8982" providerId="LiveId" clId="{110E920D-FA4B-4104-996C-29C9ACD0941D}" dt="2024-05-30T12:28:50.342" v="3131" actId="732"/>
          <ac:picMkLst>
            <pc:docMk/>
            <pc:sldMk cId="2113719901" sldId="353"/>
            <ac:picMk id="10" creationId="{D01ECE04-A892-913A-C808-77CE36650F7D}"/>
          </ac:picMkLst>
        </pc:picChg>
      </pc:sldChg>
      <pc:sldChg chg="modSp add mod">
        <pc:chgData name="Olivia Lecomte" userId="700223a0065a8982" providerId="LiveId" clId="{110E920D-FA4B-4104-996C-29C9ACD0941D}" dt="2024-05-30T12:28:59.572" v="3133" actId="732"/>
        <pc:sldMkLst>
          <pc:docMk/>
          <pc:sldMk cId="3883972027" sldId="354"/>
        </pc:sldMkLst>
        <pc:picChg chg="mod modCrop">
          <ac:chgData name="Olivia Lecomte" userId="700223a0065a8982" providerId="LiveId" clId="{110E920D-FA4B-4104-996C-29C9ACD0941D}" dt="2024-05-30T12:28:59.572" v="3133" actId="732"/>
          <ac:picMkLst>
            <pc:docMk/>
            <pc:sldMk cId="3883972027" sldId="354"/>
            <ac:picMk id="10" creationId="{D01ECE04-A892-913A-C808-77CE36650F7D}"/>
          </ac:picMkLst>
        </pc:picChg>
      </pc:sldChg>
      <pc:sldChg chg="modSp add del mod setBg">
        <pc:chgData name="Olivia Lecomte" userId="700223a0065a8982" providerId="LiveId" clId="{110E920D-FA4B-4104-996C-29C9ACD0941D}" dt="2024-05-30T12:57:36.225" v="3242" actId="2696"/>
        <pc:sldMkLst>
          <pc:docMk/>
          <pc:sldMk cId="1015786977" sldId="355"/>
        </pc:sldMkLst>
        <pc:spChg chg="mod">
          <ac:chgData name="Olivia Lecomte" userId="700223a0065a8982" providerId="LiveId" clId="{110E920D-FA4B-4104-996C-29C9ACD0941D}" dt="2024-05-30T12:57:32.793" v="3241" actId="20577"/>
          <ac:spMkLst>
            <pc:docMk/>
            <pc:sldMk cId="1015786977" sldId="355"/>
            <ac:spMk id="2" creationId="{7D653209-9DD5-48D0-0F49-13801AD4B003}"/>
          </ac:spMkLst>
        </pc:spChg>
      </pc:sldChg>
      <pc:sldChg chg="modSp add mod ord">
        <pc:chgData name="Olivia Lecomte" userId="700223a0065a8982" providerId="LiveId" clId="{110E920D-FA4B-4104-996C-29C9ACD0941D}" dt="2024-05-30T12:57:45.712" v="3246"/>
        <pc:sldMkLst>
          <pc:docMk/>
          <pc:sldMk cId="2352484845" sldId="355"/>
        </pc:sldMkLst>
        <pc:spChg chg="mod">
          <ac:chgData name="Olivia Lecomte" userId="700223a0065a8982" providerId="LiveId" clId="{110E920D-FA4B-4104-996C-29C9ACD0941D}" dt="2024-05-30T12:57:45.712" v="3246"/>
          <ac:spMkLst>
            <pc:docMk/>
            <pc:sldMk cId="2352484845" sldId="355"/>
            <ac:spMk id="2" creationId="{7D653209-9DD5-48D0-0F49-13801AD4B003}"/>
          </ac:spMkLst>
        </pc:spChg>
      </pc:sldChg>
      <pc:sldChg chg="add del">
        <pc:chgData name="Olivia Lecomte" userId="700223a0065a8982" providerId="LiveId" clId="{110E920D-FA4B-4104-996C-29C9ACD0941D}" dt="2024-05-30T12:30:46.306" v="3139" actId="2696"/>
        <pc:sldMkLst>
          <pc:docMk/>
          <pc:sldMk cId="2463961356" sldId="355"/>
        </pc:sldMkLst>
      </pc:sldChg>
      <pc:sldChg chg="modSp add mod ord">
        <pc:chgData name="Olivia Lecomte" userId="700223a0065a8982" providerId="LiveId" clId="{110E920D-FA4B-4104-996C-29C9ACD0941D}" dt="2024-05-30T12:58:04.987" v="3261" actId="20577"/>
        <pc:sldMkLst>
          <pc:docMk/>
          <pc:sldMk cId="178476674" sldId="356"/>
        </pc:sldMkLst>
        <pc:spChg chg="mod">
          <ac:chgData name="Olivia Lecomte" userId="700223a0065a8982" providerId="LiveId" clId="{110E920D-FA4B-4104-996C-29C9ACD0941D}" dt="2024-05-30T12:58:04.987" v="3261" actId="20577"/>
          <ac:spMkLst>
            <pc:docMk/>
            <pc:sldMk cId="178476674" sldId="356"/>
            <ac:spMk id="2" creationId="{7D653209-9DD5-48D0-0F49-13801AD4B003}"/>
          </ac:spMkLst>
        </pc:spChg>
      </pc:sldChg>
      <pc:sldChg chg="modSp add mod ord">
        <pc:chgData name="Olivia Lecomte" userId="700223a0065a8982" providerId="LiveId" clId="{110E920D-FA4B-4104-996C-29C9ACD0941D}" dt="2024-05-30T12:58:23.888" v="3291" actId="20577"/>
        <pc:sldMkLst>
          <pc:docMk/>
          <pc:sldMk cId="1744741328" sldId="357"/>
        </pc:sldMkLst>
        <pc:spChg chg="mod">
          <ac:chgData name="Olivia Lecomte" userId="700223a0065a8982" providerId="LiveId" clId="{110E920D-FA4B-4104-996C-29C9ACD0941D}" dt="2024-05-30T12:58:23.888" v="3291" actId="20577"/>
          <ac:spMkLst>
            <pc:docMk/>
            <pc:sldMk cId="1744741328" sldId="357"/>
            <ac:spMk id="2" creationId="{7D653209-9DD5-48D0-0F49-13801AD4B003}"/>
          </ac:spMkLst>
        </pc:spChg>
      </pc:sldChg>
      <pc:sldChg chg="modSp add mod ord">
        <pc:chgData name="Olivia Lecomte" userId="700223a0065a8982" providerId="LiveId" clId="{110E920D-FA4B-4104-996C-29C9ACD0941D}" dt="2024-05-30T12:58:43.065" v="3308" actId="6549"/>
        <pc:sldMkLst>
          <pc:docMk/>
          <pc:sldMk cId="827396512" sldId="358"/>
        </pc:sldMkLst>
        <pc:spChg chg="mod">
          <ac:chgData name="Olivia Lecomte" userId="700223a0065a8982" providerId="LiveId" clId="{110E920D-FA4B-4104-996C-29C9ACD0941D}" dt="2024-05-30T12:58:43.065" v="3308" actId="6549"/>
          <ac:spMkLst>
            <pc:docMk/>
            <pc:sldMk cId="827396512" sldId="358"/>
            <ac:spMk id="2" creationId="{7D653209-9DD5-48D0-0F49-13801AD4B003}"/>
          </ac:spMkLst>
        </pc:spChg>
      </pc:sldChg>
      <pc:sldChg chg="modSp add mod ord">
        <pc:chgData name="Olivia Lecomte" userId="700223a0065a8982" providerId="LiveId" clId="{110E920D-FA4B-4104-996C-29C9ACD0941D}" dt="2024-05-30T12:59:53.340" v="3371" actId="20577"/>
        <pc:sldMkLst>
          <pc:docMk/>
          <pc:sldMk cId="359777205" sldId="359"/>
        </pc:sldMkLst>
        <pc:spChg chg="mod">
          <ac:chgData name="Olivia Lecomte" userId="700223a0065a8982" providerId="LiveId" clId="{110E920D-FA4B-4104-996C-29C9ACD0941D}" dt="2024-05-30T12:59:53.340" v="3371" actId="20577"/>
          <ac:spMkLst>
            <pc:docMk/>
            <pc:sldMk cId="359777205" sldId="359"/>
            <ac:spMk id="2" creationId="{7D653209-9DD5-48D0-0F49-13801AD4B003}"/>
          </ac:spMkLst>
        </pc:spChg>
      </pc:sldChg>
      <pc:sldChg chg="addSp delSp modSp new mod modTransition">
        <pc:chgData name="Olivia Lecomte" userId="700223a0065a8982" providerId="LiveId" clId="{110E920D-FA4B-4104-996C-29C9ACD0941D}" dt="2024-05-30T19:03:48.385" v="5115"/>
        <pc:sldMkLst>
          <pc:docMk/>
          <pc:sldMk cId="1708437330" sldId="360"/>
        </pc:sldMkLst>
        <pc:spChg chg="mod">
          <ac:chgData name="Olivia Lecomte" userId="700223a0065a8982" providerId="LiveId" clId="{110E920D-FA4B-4104-996C-29C9ACD0941D}" dt="2024-05-30T14:04:26.071" v="3836" actId="20577"/>
          <ac:spMkLst>
            <pc:docMk/>
            <pc:sldMk cId="1708437330" sldId="360"/>
            <ac:spMk id="2" creationId="{326E7B78-5EB3-F558-542F-9DD386BB75D3}"/>
          </ac:spMkLst>
        </pc:spChg>
        <pc:spChg chg="mod">
          <ac:chgData name="Olivia Lecomte" userId="700223a0065a8982" providerId="LiveId" clId="{110E920D-FA4B-4104-996C-29C9ACD0941D}" dt="2024-05-30T18:58:35.446" v="5092" actId="20577"/>
          <ac:spMkLst>
            <pc:docMk/>
            <pc:sldMk cId="1708437330" sldId="360"/>
            <ac:spMk id="3" creationId="{2A8C56A7-0571-2FB1-71FC-107F1EA510FE}"/>
          </ac:spMkLst>
        </pc:spChg>
        <pc:spChg chg="del">
          <ac:chgData name="Olivia Lecomte" userId="700223a0065a8982" providerId="LiveId" clId="{110E920D-FA4B-4104-996C-29C9ACD0941D}" dt="2024-05-30T14:06:31.192" v="4037"/>
          <ac:spMkLst>
            <pc:docMk/>
            <pc:sldMk cId="1708437330" sldId="360"/>
            <ac:spMk id="4" creationId="{D3F571F6-001C-0A9F-E2B2-9FCAE236E7EF}"/>
          </ac:spMkLst>
        </pc:spChg>
        <pc:picChg chg="add mod modCrop">
          <ac:chgData name="Olivia Lecomte" userId="700223a0065a8982" providerId="LiveId" clId="{110E920D-FA4B-4104-996C-29C9ACD0941D}" dt="2024-05-30T14:06:42.944" v="4038" actId="18131"/>
          <ac:picMkLst>
            <pc:docMk/>
            <pc:sldMk cId="1708437330" sldId="360"/>
            <ac:picMk id="6" creationId="{7DB46BDA-1CAA-C8FD-358C-DD17B7F2869D}"/>
          </ac:picMkLst>
        </pc:picChg>
      </pc:sldChg>
      <pc:sldChg chg="modSp add mod">
        <pc:chgData name="Olivia Lecomte" userId="700223a0065a8982" providerId="LiveId" clId="{110E920D-FA4B-4104-996C-29C9ACD0941D}" dt="2024-05-30T19:07:06.617" v="5118" actId="732"/>
        <pc:sldMkLst>
          <pc:docMk/>
          <pc:sldMk cId="3431604328" sldId="361"/>
        </pc:sldMkLst>
        <pc:picChg chg="mod modCrop">
          <ac:chgData name="Olivia Lecomte" userId="700223a0065a8982" providerId="LiveId" clId="{110E920D-FA4B-4104-996C-29C9ACD0941D}" dt="2024-05-30T19:07:06.617" v="5118" actId="732"/>
          <ac:picMkLst>
            <pc:docMk/>
            <pc:sldMk cId="3431604328" sldId="361"/>
            <ac:picMk id="10" creationId="{D01ECE04-A892-913A-C808-77CE36650F7D}"/>
          </ac:picMkLst>
        </pc:picChg>
      </pc:sldChg>
      <pc:sldChg chg="delSp modSp add del mod">
        <pc:chgData name="Olivia Lecomte" userId="700223a0065a8982" providerId="LiveId" clId="{110E920D-FA4B-4104-996C-29C9ACD0941D}" dt="2024-05-31T07:53:08.467" v="5517" actId="2696"/>
        <pc:sldMkLst>
          <pc:docMk/>
          <pc:sldMk cId="1262898676" sldId="362"/>
        </pc:sldMkLst>
        <pc:spChg chg="del">
          <ac:chgData name="Olivia Lecomte" userId="700223a0065a8982" providerId="LiveId" clId="{110E920D-FA4B-4104-996C-29C9ACD0941D}" dt="2024-05-30T19:07:31.497" v="5121" actId="478"/>
          <ac:spMkLst>
            <pc:docMk/>
            <pc:sldMk cId="1262898676" sldId="362"/>
            <ac:spMk id="5" creationId="{B02B314F-5CC8-E127-DEBC-67F13CD7ECB0}"/>
          </ac:spMkLst>
        </pc:spChg>
        <pc:picChg chg="mod modCrop">
          <ac:chgData name="Olivia Lecomte" userId="700223a0065a8982" providerId="LiveId" clId="{110E920D-FA4B-4104-996C-29C9ACD0941D}" dt="2024-05-30T19:07:39.069" v="5122" actId="732"/>
          <ac:picMkLst>
            <pc:docMk/>
            <pc:sldMk cId="1262898676" sldId="362"/>
            <ac:picMk id="4" creationId="{E3B702A1-823E-5B3E-1632-A1D598936404}"/>
          </ac:picMkLst>
        </pc:picChg>
        <pc:picChg chg="mod modCrop">
          <ac:chgData name="Olivia Lecomte" userId="700223a0065a8982" providerId="LiveId" clId="{110E920D-FA4B-4104-996C-29C9ACD0941D}" dt="2024-05-30T19:09:57.111" v="5132" actId="732"/>
          <ac:picMkLst>
            <pc:docMk/>
            <pc:sldMk cId="1262898676" sldId="362"/>
            <ac:picMk id="10" creationId="{D01ECE04-A892-913A-C808-77CE36650F7D}"/>
          </ac:picMkLst>
        </pc:picChg>
      </pc:sldChg>
      <pc:sldChg chg="modSp add mod">
        <pc:chgData name="Olivia Lecomte" userId="700223a0065a8982" providerId="LiveId" clId="{110E920D-FA4B-4104-996C-29C9ACD0941D}" dt="2024-05-30T19:09:11.376" v="5131" actId="732"/>
        <pc:sldMkLst>
          <pc:docMk/>
          <pc:sldMk cId="1653178246" sldId="363"/>
        </pc:sldMkLst>
        <pc:picChg chg="mod modCrop">
          <ac:chgData name="Olivia Lecomte" userId="700223a0065a8982" providerId="LiveId" clId="{110E920D-FA4B-4104-996C-29C9ACD0941D}" dt="2024-05-30T19:09:07.434" v="5130" actId="732"/>
          <ac:picMkLst>
            <pc:docMk/>
            <pc:sldMk cId="1653178246" sldId="363"/>
            <ac:picMk id="4" creationId="{E3B702A1-823E-5B3E-1632-A1D598936404}"/>
          </ac:picMkLst>
        </pc:picChg>
        <pc:picChg chg="mod modCrop">
          <ac:chgData name="Olivia Lecomte" userId="700223a0065a8982" providerId="LiveId" clId="{110E920D-FA4B-4104-996C-29C9ACD0941D}" dt="2024-05-30T19:09:11.376" v="5131" actId="732"/>
          <ac:picMkLst>
            <pc:docMk/>
            <pc:sldMk cId="1653178246" sldId="363"/>
            <ac:picMk id="10" creationId="{D01ECE04-A892-913A-C808-77CE36650F7D}"/>
          </ac:picMkLst>
        </pc:picChg>
      </pc:sldChg>
      <pc:sldChg chg="addSp delSp modSp add mod modNotesTx">
        <pc:chgData name="Olivia Lecomte" userId="700223a0065a8982" providerId="LiveId" clId="{110E920D-FA4B-4104-996C-29C9ACD0941D}" dt="2024-05-30T20:44:54.166" v="5487" actId="20577"/>
        <pc:sldMkLst>
          <pc:docMk/>
          <pc:sldMk cId="4205672871" sldId="364"/>
        </pc:sldMkLst>
        <pc:spChg chg="mod">
          <ac:chgData name="Olivia Lecomte" userId="700223a0065a8982" providerId="LiveId" clId="{110E920D-FA4B-4104-996C-29C9ACD0941D}" dt="2024-05-30T20:38:57.466" v="5192" actId="20577"/>
          <ac:spMkLst>
            <pc:docMk/>
            <pc:sldMk cId="4205672871" sldId="364"/>
            <ac:spMk id="2" creationId="{7D85F245-89BC-A7D6-F2F8-31F25B284FDB}"/>
          </ac:spMkLst>
        </pc:spChg>
        <pc:spChg chg="add del mod">
          <ac:chgData name="Olivia Lecomte" userId="700223a0065a8982" providerId="LiveId" clId="{110E920D-FA4B-4104-996C-29C9ACD0941D}" dt="2024-05-30T20:44:54.166" v="5487" actId="20577"/>
          <ac:spMkLst>
            <pc:docMk/>
            <pc:sldMk cId="4205672871" sldId="364"/>
            <ac:spMk id="3" creationId="{40AD9879-B74A-F8B2-809D-8CF86A06508E}"/>
          </ac:spMkLst>
        </pc:spChg>
        <pc:spChg chg="add del mod">
          <ac:chgData name="Olivia Lecomte" userId="700223a0065a8982" providerId="LiveId" clId="{110E920D-FA4B-4104-996C-29C9ACD0941D}" dt="2024-05-30T20:41:05.056" v="5401" actId="21"/>
          <ac:spMkLst>
            <pc:docMk/>
            <pc:sldMk cId="4205672871" sldId="364"/>
            <ac:spMk id="7" creationId="{42429797-A464-E356-9070-124303BA833C}"/>
          </ac:spMkLst>
        </pc:spChg>
        <pc:picChg chg="mod">
          <ac:chgData name="Olivia Lecomte" userId="700223a0065a8982" providerId="LiveId" clId="{110E920D-FA4B-4104-996C-29C9ACD0941D}" dt="2024-05-30T20:39:17.510" v="5196" actId="14826"/>
          <ac:picMkLst>
            <pc:docMk/>
            <pc:sldMk cId="4205672871" sldId="364"/>
            <ac:picMk id="6" creationId="{0BAF8774-F3D0-6322-2AD8-1CE811BCB87E}"/>
          </ac:picMkLst>
        </pc:picChg>
      </pc:sldChg>
      <pc:sldChg chg="new del">
        <pc:chgData name="Olivia Lecomte" userId="700223a0065a8982" providerId="LiveId" clId="{110E920D-FA4B-4104-996C-29C9ACD0941D}" dt="2024-05-30T22:04:51.696" v="5498" actId="680"/>
        <pc:sldMkLst>
          <pc:docMk/>
          <pc:sldMk cId="874308113" sldId="365"/>
        </pc:sldMkLst>
      </pc:sldChg>
      <pc:sldChg chg="addSp delSp modSp add del mod">
        <pc:chgData name="Olivia Lecomte" userId="700223a0065a8982" providerId="LiveId" clId="{110E920D-FA4B-4104-996C-29C9ACD0941D}" dt="2024-05-30T22:06:01.211" v="5508" actId="2696"/>
        <pc:sldMkLst>
          <pc:docMk/>
          <pc:sldMk cId="912713144" sldId="365"/>
        </pc:sldMkLst>
        <pc:spChg chg="add del mod">
          <ac:chgData name="Olivia Lecomte" userId="700223a0065a8982" providerId="LiveId" clId="{110E920D-FA4B-4104-996C-29C9ACD0941D}" dt="2024-05-30T22:04:58.318" v="5501"/>
          <ac:spMkLst>
            <pc:docMk/>
            <pc:sldMk cId="912713144" sldId="365"/>
            <ac:spMk id="4" creationId="{3824A088-1EFC-4820-BB3E-88CA82C28CB8}"/>
          </ac:spMkLst>
        </pc:spChg>
        <pc:picChg chg="add mod">
          <ac:chgData name="Olivia Lecomte" userId="700223a0065a8982" providerId="LiveId" clId="{110E920D-FA4B-4104-996C-29C9ACD0941D}" dt="2024-05-30T22:05:14.285" v="5507" actId="12789"/>
          <ac:picMkLst>
            <pc:docMk/>
            <pc:sldMk cId="912713144" sldId="365"/>
            <ac:picMk id="7" creationId="{144AA865-43A0-2444-DF7F-5168FFCFF01D}"/>
          </ac:picMkLst>
        </pc:picChg>
        <pc:picChg chg="del">
          <ac:chgData name="Olivia Lecomte" userId="700223a0065a8982" providerId="LiveId" clId="{110E920D-FA4B-4104-996C-29C9ACD0941D}" dt="2024-05-30T22:04:55.086" v="5500" actId="478"/>
          <ac:picMkLst>
            <pc:docMk/>
            <pc:sldMk cId="912713144" sldId="365"/>
            <ac:picMk id="8" creationId="{D4FCC082-18F7-7F2B-8C74-EDAEBC53EC46}"/>
          </ac:picMkLst>
        </pc:picChg>
      </pc:sldChg>
      <pc:sldChg chg="delSp modSp add mod">
        <pc:chgData name="Olivia Lecomte" userId="700223a0065a8982" providerId="LiveId" clId="{110E920D-FA4B-4104-996C-29C9ACD0941D}" dt="2024-05-31T07:53:03.619" v="5516" actId="732"/>
        <pc:sldMkLst>
          <pc:docMk/>
          <pc:sldMk cId="3997511136" sldId="365"/>
        </pc:sldMkLst>
        <pc:spChg chg="del">
          <ac:chgData name="Olivia Lecomte" userId="700223a0065a8982" providerId="LiveId" clId="{110E920D-FA4B-4104-996C-29C9ACD0941D}" dt="2024-05-31T07:52:48.479" v="5514" actId="478"/>
          <ac:spMkLst>
            <pc:docMk/>
            <pc:sldMk cId="3997511136" sldId="365"/>
            <ac:spMk id="5" creationId="{B02B314F-5CC8-E127-DEBC-67F13CD7ECB0}"/>
          </ac:spMkLst>
        </pc:spChg>
        <pc:picChg chg="mod modCrop">
          <ac:chgData name="Olivia Lecomte" userId="700223a0065a8982" providerId="LiveId" clId="{110E920D-FA4B-4104-996C-29C9ACD0941D}" dt="2024-05-31T07:52:55.284" v="5515" actId="732"/>
          <ac:picMkLst>
            <pc:docMk/>
            <pc:sldMk cId="3997511136" sldId="365"/>
            <ac:picMk id="4" creationId="{E3B702A1-823E-5B3E-1632-A1D598936404}"/>
          </ac:picMkLst>
        </pc:picChg>
        <pc:picChg chg="mod modCrop">
          <ac:chgData name="Olivia Lecomte" userId="700223a0065a8982" providerId="LiveId" clId="{110E920D-FA4B-4104-996C-29C9ACD0941D}" dt="2024-05-31T07:53:03.619" v="5516" actId="732"/>
          <ac:picMkLst>
            <pc:docMk/>
            <pc:sldMk cId="3997511136" sldId="365"/>
            <ac:picMk id="10" creationId="{D01ECE04-A892-913A-C808-77CE36650F7D}"/>
          </ac:picMkLst>
        </pc:picChg>
      </pc:sldChg>
      <pc:sldMasterChg chg="modTransition modSldLayout">
        <pc:chgData name="Olivia Lecomte" userId="700223a0065a8982" providerId="LiveId" clId="{110E920D-FA4B-4104-996C-29C9ACD0941D}" dt="2024-05-30T07:42:31.061" v="2433"/>
        <pc:sldMasterMkLst>
          <pc:docMk/>
          <pc:sldMasterMk cId="3449720626" sldId="2147483660"/>
        </pc:sldMasterMkLst>
        <pc:sldLayoutChg chg="modTransition">
          <pc:chgData name="Olivia Lecomte" userId="700223a0065a8982" providerId="LiveId" clId="{110E920D-FA4B-4104-996C-29C9ACD0941D}" dt="2024-05-30T07:42:31.061" v="2433"/>
          <pc:sldLayoutMkLst>
            <pc:docMk/>
            <pc:sldMasterMk cId="3449720626" sldId="2147483660"/>
            <pc:sldLayoutMk cId="1597318475" sldId="2147483661"/>
          </pc:sldLayoutMkLst>
        </pc:sldLayoutChg>
        <pc:sldLayoutChg chg="modTransition">
          <pc:chgData name="Olivia Lecomte" userId="700223a0065a8982" providerId="LiveId" clId="{110E920D-FA4B-4104-996C-29C9ACD0941D}" dt="2024-05-30T07:42:31.061" v="2433"/>
          <pc:sldLayoutMkLst>
            <pc:docMk/>
            <pc:sldMasterMk cId="3449720626" sldId="2147483660"/>
            <pc:sldLayoutMk cId="2984188515" sldId="2147483662"/>
          </pc:sldLayoutMkLst>
        </pc:sldLayoutChg>
        <pc:sldLayoutChg chg="modTransition">
          <pc:chgData name="Olivia Lecomte" userId="700223a0065a8982" providerId="LiveId" clId="{110E920D-FA4B-4104-996C-29C9ACD0941D}" dt="2024-05-30T07:42:31.061" v="2433"/>
          <pc:sldLayoutMkLst>
            <pc:docMk/>
            <pc:sldMasterMk cId="3449720626" sldId="2147483660"/>
            <pc:sldLayoutMk cId="1195815831" sldId="2147483663"/>
          </pc:sldLayoutMkLst>
        </pc:sldLayoutChg>
        <pc:sldLayoutChg chg="modTransition">
          <pc:chgData name="Olivia Lecomte" userId="700223a0065a8982" providerId="LiveId" clId="{110E920D-FA4B-4104-996C-29C9ACD0941D}" dt="2024-05-30T07:42:31.061" v="2433"/>
          <pc:sldLayoutMkLst>
            <pc:docMk/>
            <pc:sldMasterMk cId="3449720626" sldId="2147483660"/>
            <pc:sldLayoutMk cId="3147262641" sldId="2147483664"/>
          </pc:sldLayoutMkLst>
        </pc:sldLayoutChg>
        <pc:sldLayoutChg chg="modTransition">
          <pc:chgData name="Olivia Lecomte" userId="700223a0065a8982" providerId="LiveId" clId="{110E920D-FA4B-4104-996C-29C9ACD0941D}" dt="2024-05-30T07:42:31.061" v="2433"/>
          <pc:sldLayoutMkLst>
            <pc:docMk/>
            <pc:sldMasterMk cId="3449720626" sldId="2147483660"/>
            <pc:sldLayoutMk cId="2958643024" sldId="2147483665"/>
          </pc:sldLayoutMkLst>
        </pc:sldLayoutChg>
        <pc:sldLayoutChg chg="modTransition">
          <pc:chgData name="Olivia Lecomte" userId="700223a0065a8982" providerId="LiveId" clId="{110E920D-FA4B-4104-996C-29C9ACD0941D}" dt="2024-05-30T07:42:31.061" v="2433"/>
          <pc:sldLayoutMkLst>
            <pc:docMk/>
            <pc:sldMasterMk cId="3449720626" sldId="2147483660"/>
            <pc:sldLayoutMk cId="2809839983" sldId="2147483666"/>
          </pc:sldLayoutMkLst>
        </pc:sldLayoutChg>
        <pc:sldLayoutChg chg="modTransition">
          <pc:chgData name="Olivia Lecomte" userId="700223a0065a8982" providerId="LiveId" clId="{110E920D-FA4B-4104-996C-29C9ACD0941D}" dt="2024-05-30T07:42:31.061" v="2433"/>
          <pc:sldLayoutMkLst>
            <pc:docMk/>
            <pc:sldMasterMk cId="3449720626" sldId="2147483660"/>
            <pc:sldLayoutMk cId="2427533644" sldId="2147483667"/>
          </pc:sldLayoutMkLst>
        </pc:sldLayoutChg>
        <pc:sldLayoutChg chg="modTransition">
          <pc:chgData name="Olivia Lecomte" userId="700223a0065a8982" providerId="LiveId" clId="{110E920D-FA4B-4104-996C-29C9ACD0941D}" dt="2024-05-30T07:42:31.061" v="2433"/>
          <pc:sldLayoutMkLst>
            <pc:docMk/>
            <pc:sldMasterMk cId="3449720626" sldId="2147483660"/>
            <pc:sldLayoutMk cId="1818459383" sldId="2147483668"/>
          </pc:sldLayoutMkLst>
        </pc:sldLayoutChg>
        <pc:sldLayoutChg chg="modTransition">
          <pc:chgData name="Olivia Lecomte" userId="700223a0065a8982" providerId="LiveId" clId="{110E920D-FA4B-4104-996C-29C9ACD0941D}" dt="2024-05-30T07:42:31.061" v="2433"/>
          <pc:sldLayoutMkLst>
            <pc:docMk/>
            <pc:sldMasterMk cId="3449720626" sldId="2147483660"/>
            <pc:sldLayoutMk cId="1537772978" sldId="2147483669"/>
          </pc:sldLayoutMkLst>
        </pc:sldLayoutChg>
        <pc:sldLayoutChg chg="modTransition">
          <pc:chgData name="Olivia Lecomte" userId="700223a0065a8982" providerId="LiveId" clId="{110E920D-FA4B-4104-996C-29C9ACD0941D}" dt="2024-05-30T07:42:31.061" v="2433"/>
          <pc:sldLayoutMkLst>
            <pc:docMk/>
            <pc:sldMasterMk cId="3449720626" sldId="2147483660"/>
            <pc:sldLayoutMk cId="1331189209" sldId="2147483670"/>
          </pc:sldLayoutMkLst>
        </pc:sldLayoutChg>
        <pc:sldLayoutChg chg="modTransition">
          <pc:chgData name="Olivia Lecomte" userId="700223a0065a8982" providerId="LiveId" clId="{110E920D-FA4B-4104-996C-29C9ACD0941D}" dt="2024-05-30T07:42:31.061" v="2433"/>
          <pc:sldLayoutMkLst>
            <pc:docMk/>
            <pc:sldMasterMk cId="3449720626" sldId="2147483660"/>
            <pc:sldLayoutMk cId="667695657" sldId="2147483671"/>
          </pc:sldLayoutMkLst>
        </pc:sldLayoutChg>
      </pc:sldMasterChg>
      <pc:sldMasterChg chg="modTransition modSldLayout">
        <pc:chgData name="Olivia Lecomte" userId="700223a0065a8982" providerId="LiveId" clId="{110E920D-FA4B-4104-996C-29C9ACD0941D}" dt="2024-05-30T07:42:35.844" v="2434"/>
        <pc:sldMasterMkLst>
          <pc:docMk/>
          <pc:sldMasterMk cId="2910141863" sldId="2147483672"/>
        </pc:sldMasterMkLst>
        <pc:sldLayoutChg chg="modTransition">
          <pc:chgData name="Olivia Lecomte" userId="700223a0065a8982" providerId="LiveId" clId="{110E920D-FA4B-4104-996C-29C9ACD0941D}" dt="2024-05-30T07:42:35.844" v="2434"/>
          <pc:sldLayoutMkLst>
            <pc:docMk/>
            <pc:sldMasterMk cId="2910141863" sldId="2147483672"/>
            <pc:sldLayoutMk cId="4220824398" sldId="2147483673"/>
          </pc:sldLayoutMkLst>
        </pc:sldLayoutChg>
        <pc:sldLayoutChg chg="modTransition">
          <pc:chgData name="Olivia Lecomte" userId="700223a0065a8982" providerId="LiveId" clId="{110E920D-FA4B-4104-996C-29C9ACD0941D}" dt="2024-05-30T07:42:35.844" v="2434"/>
          <pc:sldLayoutMkLst>
            <pc:docMk/>
            <pc:sldMasterMk cId="2910141863" sldId="2147483672"/>
            <pc:sldLayoutMk cId="4244113340" sldId="2147483674"/>
          </pc:sldLayoutMkLst>
        </pc:sldLayoutChg>
        <pc:sldLayoutChg chg="modTransition">
          <pc:chgData name="Olivia Lecomte" userId="700223a0065a8982" providerId="LiveId" clId="{110E920D-FA4B-4104-996C-29C9ACD0941D}" dt="2024-05-30T07:42:35.844" v="2434"/>
          <pc:sldLayoutMkLst>
            <pc:docMk/>
            <pc:sldMasterMk cId="2910141863" sldId="2147483672"/>
            <pc:sldLayoutMk cId="2595032647" sldId="2147483675"/>
          </pc:sldLayoutMkLst>
        </pc:sldLayoutChg>
        <pc:sldLayoutChg chg="modTransition">
          <pc:chgData name="Olivia Lecomte" userId="700223a0065a8982" providerId="LiveId" clId="{110E920D-FA4B-4104-996C-29C9ACD0941D}" dt="2024-05-30T07:42:35.844" v="2434"/>
          <pc:sldLayoutMkLst>
            <pc:docMk/>
            <pc:sldMasterMk cId="2910141863" sldId="2147483672"/>
            <pc:sldLayoutMk cId="2430561336" sldId="2147483676"/>
          </pc:sldLayoutMkLst>
        </pc:sldLayoutChg>
        <pc:sldLayoutChg chg="modTransition">
          <pc:chgData name="Olivia Lecomte" userId="700223a0065a8982" providerId="LiveId" clId="{110E920D-FA4B-4104-996C-29C9ACD0941D}" dt="2024-05-30T07:42:35.844" v="2434"/>
          <pc:sldLayoutMkLst>
            <pc:docMk/>
            <pc:sldMasterMk cId="2910141863" sldId="2147483672"/>
            <pc:sldLayoutMk cId="497995961" sldId="2147483677"/>
          </pc:sldLayoutMkLst>
        </pc:sldLayoutChg>
        <pc:sldLayoutChg chg="modTransition">
          <pc:chgData name="Olivia Lecomte" userId="700223a0065a8982" providerId="LiveId" clId="{110E920D-FA4B-4104-996C-29C9ACD0941D}" dt="2024-05-30T07:42:35.844" v="2434"/>
          <pc:sldLayoutMkLst>
            <pc:docMk/>
            <pc:sldMasterMk cId="2910141863" sldId="2147483672"/>
            <pc:sldLayoutMk cId="938173600" sldId="2147483678"/>
          </pc:sldLayoutMkLst>
        </pc:sldLayoutChg>
        <pc:sldLayoutChg chg="modTransition">
          <pc:chgData name="Olivia Lecomte" userId="700223a0065a8982" providerId="LiveId" clId="{110E920D-FA4B-4104-996C-29C9ACD0941D}" dt="2024-05-30T07:42:35.844" v="2434"/>
          <pc:sldLayoutMkLst>
            <pc:docMk/>
            <pc:sldMasterMk cId="2910141863" sldId="2147483672"/>
            <pc:sldLayoutMk cId="4184315216" sldId="2147483679"/>
          </pc:sldLayoutMkLst>
        </pc:sldLayoutChg>
        <pc:sldLayoutChg chg="modTransition">
          <pc:chgData name="Olivia Lecomte" userId="700223a0065a8982" providerId="LiveId" clId="{110E920D-FA4B-4104-996C-29C9ACD0941D}" dt="2024-05-30T07:42:35.844" v="2434"/>
          <pc:sldLayoutMkLst>
            <pc:docMk/>
            <pc:sldMasterMk cId="2910141863" sldId="2147483672"/>
            <pc:sldLayoutMk cId="4195477578" sldId="2147483680"/>
          </pc:sldLayoutMkLst>
        </pc:sldLayoutChg>
        <pc:sldLayoutChg chg="modTransition">
          <pc:chgData name="Olivia Lecomte" userId="700223a0065a8982" providerId="LiveId" clId="{110E920D-FA4B-4104-996C-29C9ACD0941D}" dt="2024-05-30T07:42:35.844" v="2434"/>
          <pc:sldLayoutMkLst>
            <pc:docMk/>
            <pc:sldMasterMk cId="2910141863" sldId="2147483672"/>
            <pc:sldLayoutMk cId="1618498486" sldId="2147483681"/>
          </pc:sldLayoutMkLst>
        </pc:sldLayoutChg>
        <pc:sldLayoutChg chg="modTransition">
          <pc:chgData name="Olivia Lecomte" userId="700223a0065a8982" providerId="LiveId" clId="{110E920D-FA4B-4104-996C-29C9ACD0941D}" dt="2024-05-30T07:42:35.844" v="2434"/>
          <pc:sldLayoutMkLst>
            <pc:docMk/>
            <pc:sldMasterMk cId="2910141863" sldId="2147483672"/>
            <pc:sldLayoutMk cId="95263878" sldId="2147483682"/>
          </pc:sldLayoutMkLst>
        </pc:sldLayoutChg>
        <pc:sldLayoutChg chg="modTransition">
          <pc:chgData name="Olivia Lecomte" userId="700223a0065a8982" providerId="LiveId" clId="{110E920D-FA4B-4104-996C-29C9ACD0941D}" dt="2024-05-30T07:42:35.844" v="2434"/>
          <pc:sldLayoutMkLst>
            <pc:docMk/>
            <pc:sldMasterMk cId="2910141863" sldId="2147483672"/>
            <pc:sldLayoutMk cId="1967450845" sldId="2147483683"/>
          </pc:sldLayoutMkLst>
        </pc:sldLayoutChg>
      </pc:sldMasterChg>
    </pc:docChg>
  </pc:docChgLst>
  <pc:docChgLst>
    <pc:chgData name="Utilisateur invité" providerId="Windows Live" clId="Web-{D5BB9F8E-29F5-47F8-86FE-AF428E47297E}"/>
    <pc:docChg chg="addSld delSld modSld sldOrd">
      <pc:chgData name="Utilisateur invité" userId="" providerId="Windows Live" clId="Web-{D5BB9F8E-29F5-47F8-86FE-AF428E47297E}" dt="2024-05-28T22:32:29.628" v="866" actId="20577"/>
      <pc:docMkLst>
        <pc:docMk/>
      </pc:docMkLst>
      <pc:sldChg chg="del">
        <pc:chgData name="Utilisateur invité" userId="" providerId="Windows Live" clId="Web-{D5BB9F8E-29F5-47F8-86FE-AF428E47297E}" dt="2024-05-28T22:32:11.799" v="853"/>
        <pc:sldMkLst>
          <pc:docMk/>
          <pc:sldMk cId="3220441139" sldId="257"/>
        </pc:sldMkLst>
      </pc:sldChg>
      <pc:sldChg chg="ord">
        <pc:chgData name="Utilisateur invité" userId="" providerId="Windows Live" clId="Web-{D5BB9F8E-29F5-47F8-86FE-AF428E47297E}" dt="2024-05-28T22:31:27.735" v="851"/>
        <pc:sldMkLst>
          <pc:docMk/>
          <pc:sldMk cId="2990672298" sldId="259"/>
        </pc:sldMkLst>
      </pc:sldChg>
      <pc:sldChg chg="ord">
        <pc:chgData name="Utilisateur invité" userId="" providerId="Windows Live" clId="Web-{D5BB9F8E-29F5-47F8-86FE-AF428E47297E}" dt="2024-05-28T22:31:27.735" v="849"/>
        <pc:sldMkLst>
          <pc:docMk/>
          <pc:sldMk cId="477795382" sldId="261"/>
        </pc:sldMkLst>
      </pc:sldChg>
      <pc:sldChg chg="ord">
        <pc:chgData name="Utilisateur invité" userId="" providerId="Windows Live" clId="Web-{D5BB9F8E-29F5-47F8-86FE-AF428E47297E}" dt="2024-05-28T22:31:27.735" v="848"/>
        <pc:sldMkLst>
          <pc:docMk/>
          <pc:sldMk cId="1087339942" sldId="263"/>
        </pc:sldMkLst>
      </pc:sldChg>
      <pc:sldChg chg="ord">
        <pc:chgData name="Utilisateur invité" userId="" providerId="Windows Live" clId="Web-{D5BB9F8E-29F5-47F8-86FE-AF428E47297E}" dt="2024-05-28T22:31:27.735" v="847"/>
        <pc:sldMkLst>
          <pc:docMk/>
          <pc:sldMk cId="1886074285" sldId="264"/>
        </pc:sldMkLst>
      </pc:sldChg>
      <pc:sldChg chg="mod modShow">
        <pc:chgData name="Utilisateur invité" userId="" providerId="Windows Live" clId="Web-{D5BB9F8E-29F5-47F8-86FE-AF428E47297E}" dt="2024-05-28T22:29:25.868" v="780"/>
        <pc:sldMkLst>
          <pc:docMk/>
          <pc:sldMk cId="446935231" sldId="266"/>
        </pc:sldMkLst>
      </pc:sldChg>
      <pc:sldChg chg="modTransition">
        <pc:chgData name="Utilisateur invité" userId="" providerId="Windows Live" clId="Web-{D5BB9F8E-29F5-47F8-86FE-AF428E47297E}" dt="2024-05-28T22:04:06.371" v="255"/>
        <pc:sldMkLst>
          <pc:docMk/>
          <pc:sldMk cId="2471280754" sldId="270"/>
        </pc:sldMkLst>
      </pc:sldChg>
      <pc:sldChg chg="modTransition">
        <pc:chgData name="Utilisateur invité" userId="" providerId="Windows Live" clId="Web-{D5BB9F8E-29F5-47F8-86FE-AF428E47297E}" dt="2024-05-28T22:04:06.371" v="256"/>
        <pc:sldMkLst>
          <pc:docMk/>
          <pc:sldMk cId="328590028" sldId="271"/>
        </pc:sldMkLst>
      </pc:sldChg>
      <pc:sldChg chg="mod modShow">
        <pc:chgData name="Utilisateur invité" userId="" providerId="Windows Live" clId="Web-{D5BB9F8E-29F5-47F8-86FE-AF428E47297E}" dt="2024-05-28T22:32:18.315" v="854"/>
        <pc:sldMkLst>
          <pc:docMk/>
          <pc:sldMk cId="3560555856" sldId="275"/>
        </pc:sldMkLst>
      </pc:sldChg>
      <pc:sldChg chg="ord">
        <pc:chgData name="Utilisateur invité" userId="" providerId="Windows Live" clId="Web-{D5BB9F8E-29F5-47F8-86FE-AF428E47297E}" dt="2024-05-28T22:31:27.735" v="850"/>
        <pc:sldMkLst>
          <pc:docMk/>
          <pc:sldMk cId="1725781648" sldId="287"/>
        </pc:sldMkLst>
      </pc:sldChg>
      <pc:sldChg chg="ord">
        <pc:chgData name="Utilisateur invité" userId="" providerId="Windows Live" clId="Web-{D5BB9F8E-29F5-47F8-86FE-AF428E47297E}" dt="2024-05-28T22:29:21.134" v="779"/>
        <pc:sldMkLst>
          <pc:docMk/>
          <pc:sldMk cId="2633020259" sldId="288"/>
        </pc:sldMkLst>
      </pc:sldChg>
      <pc:sldChg chg="modSp del">
        <pc:chgData name="Utilisateur invité" userId="" providerId="Windows Live" clId="Web-{D5BB9F8E-29F5-47F8-86FE-AF428E47297E}" dt="2024-05-28T22:32:06.971" v="852"/>
        <pc:sldMkLst>
          <pc:docMk/>
          <pc:sldMk cId="1830867784" sldId="294"/>
        </pc:sldMkLst>
        <pc:spChg chg="mod">
          <ac:chgData name="Utilisateur invité" userId="" providerId="Windows Live" clId="Web-{D5BB9F8E-29F5-47F8-86FE-AF428E47297E}" dt="2024-05-28T22:26:52.188" v="684" actId="20577"/>
          <ac:spMkLst>
            <pc:docMk/>
            <pc:sldMk cId="1830867784" sldId="294"/>
            <ac:spMk id="2" creationId="{7D85F245-89BC-A7D6-F2F8-31F25B284FDB}"/>
          </ac:spMkLst>
        </pc:spChg>
      </pc:sldChg>
      <pc:sldChg chg="del">
        <pc:chgData name="Utilisateur invité" userId="" providerId="Windows Live" clId="Web-{D5BB9F8E-29F5-47F8-86FE-AF428E47297E}" dt="2024-05-28T22:28:55.676" v="764"/>
        <pc:sldMkLst>
          <pc:docMk/>
          <pc:sldMk cId="3430467242" sldId="295"/>
        </pc:sldMkLst>
      </pc:sldChg>
      <pc:sldChg chg="addSp delSp modSp">
        <pc:chgData name="Utilisateur invité" userId="" providerId="Windows Live" clId="Web-{D5BB9F8E-29F5-47F8-86FE-AF428E47297E}" dt="2024-05-28T22:26:46.610" v="682" actId="20577"/>
        <pc:sldMkLst>
          <pc:docMk/>
          <pc:sldMk cId="3853174462" sldId="296"/>
        </pc:sldMkLst>
        <pc:spChg chg="mod">
          <ac:chgData name="Utilisateur invité" userId="" providerId="Windows Live" clId="Web-{D5BB9F8E-29F5-47F8-86FE-AF428E47297E}" dt="2024-05-28T22:26:46.610" v="682" actId="20577"/>
          <ac:spMkLst>
            <pc:docMk/>
            <pc:sldMk cId="3853174462" sldId="296"/>
            <ac:spMk id="2" creationId="{7D85F245-89BC-A7D6-F2F8-31F25B284FDB}"/>
          </ac:spMkLst>
        </pc:spChg>
        <pc:spChg chg="add del mod">
          <ac:chgData name="Utilisateur invité" userId="" providerId="Windows Live" clId="Web-{D5BB9F8E-29F5-47F8-86FE-AF428E47297E}" dt="2024-05-28T21:45:28.475" v="12"/>
          <ac:spMkLst>
            <pc:docMk/>
            <pc:sldMk cId="3853174462" sldId="296"/>
            <ac:spMk id="7" creationId="{C632B341-EF53-FC77-4BCC-38C850D8D2C8}"/>
          </ac:spMkLst>
        </pc:spChg>
        <pc:spChg chg="add mod topLvl">
          <ac:chgData name="Utilisateur invité" userId="" providerId="Windows Live" clId="Web-{D5BB9F8E-29F5-47F8-86FE-AF428E47297E}" dt="2024-05-28T21:54:36.400" v="94" actId="1076"/>
          <ac:spMkLst>
            <pc:docMk/>
            <pc:sldMk cId="3853174462" sldId="296"/>
            <ac:spMk id="8" creationId="{0FAF3BC5-3200-181E-8F3E-C87140D9FE54}"/>
          </ac:spMkLst>
        </pc:spChg>
        <pc:spChg chg="add mod">
          <ac:chgData name="Utilisateur invité" userId="" providerId="Windows Live" clId="Web-{D5BB9F8E-29F5-47F8-86FE-AF428E47297E}" dt="2024-05-28T21:51:18.847" v="59"/>
          <ac:spMkLst>
            <pc:docMk/>
            <pc:sldMk cId="3853174462" sldId="296"/>
            <ac:spMk id="10" creationId="{7B9D242F-530B-7D15-3C20-BEB24F3229CA}"/>
          </ac:spMkLst>
        </pc:spChg>
        <pc:spChg chg="add del mod">
          <ac:chgData name="Utilisateur invité" userId="" providerId="Windows Live" clId="Web-{D5BB9F8E-29F5-47F8-86FE-AF428E47297E}" dt="2024-05-28T22:03:59.839" v="254"/>
          <ac:spMkLst>
            <pc:docMk/>
            <pc:sldMk cId="3853174462" sldId="296"/>
            <ac:spMk id="15" creationId="{03FA8029-389F-6FA3-FA63-6F4B1EA31299}"/>
          </ac:spMkLst>
        </pc:spChg>
        <pc:grpChg chg="add mod">
          <ac:chgData name="Utilisateur invité" userId="" providerId="Windows Live" clId="Web-{D5BB9F8E-29F5-47F8-86FE-AF428E47297E}" dt="2024-05-28T21:59:29.096" v="186" actId="1076"/>
          <ac:grpSpMkLst>
            <pc:docMk/>
            <pc:sldMk cId="3853174462" sldId="296"/>
            <ac:grpSpMk id="11" creationId="{66438A08-D974-6338-C1D2-87D72EE940F8}"/>
          </ac:grpSpMkLst>
        </pc:grpChg>
        <pc:grpChg chg="add del mod">
          <ac:chgData name="Utilisateur invité" userId="" providerId="Windows Live" clId="Web-{D5BB9F8E-29F5-47F8-86FE-AF428E47297E}" dt="2024-05-28T21:54:16.727" v="88"/>
          <ac:grpSpMkLst>
            <pc:docMk/>
            <pc:sldMk cId="3853174462" sldId="296"/>
            <ac:grpSpMk id="13" creationId="{6DA0A833-64EE-9426-78E3-F33CF19DBE2C}"/>
          </ac:grpSpMkLst>
        </pc:grpChg>
        <pc:picChg chg="add del mod">
          <ac:chgData name="Utilisateur invité" userId="" providerId="Windows Live" clId="Web-{D5BB9F8E-29F5-47F8-86FE-AF428E47297E}" dt="2024-05-28T21:53:41.742" v="78"/>
          <ac:picMkLst>
            <pc:docMk/>
            <pc:sldMk cId="3853174462" sldId="296"/>
            <ac:picMk id="3" creationId="{7D0C6973-6486-FF7A-F21D-93B4808410DF}"/>
          </ac:picMkLst>
        </pc:picChg>
        <pc:picChg chg="del mod">
          <ac:chgData name="Utilisateur invité" userId="" providerId="Windows Live" clId="Web-{D5BB9F8E-29F5-47F8-86FE-AF428E47297E}" dt="2024-05-28T21:43:41.847" v="4"/>
          <ac:picMkLst>
            <pc:docMk/>
            <pc:sldMk cId="3853174462" sldId="296"/>
            <ac:picMk id="4" creationId="{82BF6730-BE7A-7367-D7BE-6113CA24BD94}"/>
          </ac:picMkLst>
        </pc:picChg>
        <pc:picChg chg="del">
          <ac:chgData name="Utilisateur invité" userId="" providerId="Windows Live" clId="Web-{D5BB9F8E-29F5-47F8-86FE-AF428E47297E}" dt="2024-05-28T21:42:57.502" v="2"/>
          <ac:picMkLst>
            <pc:docMk/>
            <pc:sldMk cId="3853174462" sldId="296"/>
            <ac:picMk id="5" creationId="{BEB348F7-2DE8-D8C8-BAE8-0AE633BB0A44}"/>
          </ac:picMkLst>
        </pc:picChg>
        <pc:picChg chg="add mod topLvl">
          <ac:chgData name="Utilisateur invité" userId="" providerId="Windows Live" clId="Web-{D5BB9F8E-29F5-47F8-86FE-AF428E47297E}" dt="2024-05-28T21:54:36.400" v="93" actId="1076"/>
          <ac:picMkLst>
            <pc:docMk/>
            <pc:sldMk cId="3853174462" sldId="296"/>
            <ac:picMk id="6" creationId="{51647376-D778-27F9-B5BC-1A82DC6FC7EB}"/>
          </ac:picMkLst>
        </pc:picChg>
        <pc:picChg chg="add mod modCrop">
          <ac:chgData name="Utilisateur invité" userId="" providerId="Windows Live" clId="Web-{D5BB9F8E-29F5-47F8-86FE-AF428E47297E}" dt="2024-05-28T21:50:37.362" v="56"/>
          <ac:picMkLst>
            <pc:docMk/>
            <pc:sldMk cId="3853174462" sldId="296"/>
            <ac:picMk id="9" creationId="{1E51AA0E-9053-607E-4C10-2837BA37E04A}"/>
          </ac:picMkLst>
        </pc:picChg>
        <pc:picChg chg="add mod">
          <ac:chgData name="Utilisateur invité" userId="" providerId="Windows Live" clId="Web-{D5BB9F8E-29F5-47F8-86FE-AF428E47297E}" dt="2024-05-28T21:53:45.695" v="80" actId="1076"/>
          <ac:picMkLst>
            <pc:docMk/>
            <pc:sldMk cId="3853174462" sldId="296"/>
            <ac:picMk id="12" creationId="{61C72FDF-253D-D709-33BE-36525F48C08F}"/>
          </ac:picMkLst>
        </pc:picChg>
      </pc:sldChg>
      <pc:sldChg chg="del">
        <pc:chgData name="Utilisateur invité" userId="" providerId="Windows Live" clId="Web-{D5BB9F8E-29F5-47F8-86FE-AF428E47297E}" dt="2024-05-28T22:28:50.738" v="762"/>
        <pc:sldMkLst>
          <pc:docMk/>
          <pc:sldMk cId="3716957454" sldId="297"/>
        </pc:sldMkLst>
      </pc:sldChg>
      <pc:sldChg chg="add del replId">
        <pc:chgData name="Utilisateur invité" userId="" providerId="Windows Live" clId="Web-{D5BB9F8E-29F5-47F8-86FE-AF428E47297E}" dt="2024-05-28T21:54:42.619" v="96"/>
        <pc:sldMkLst>
          <pc:docMk/>
          <pc:sldMk cId="575070021" sldId="298"/>
        </pc:sldMkLst>
      </pc:sldChg>
      <pc:sldChg chg="addSp delSp modSp add replId">
        <pc:chgData name="Utilisateur invité" userId="" providerId="Windows Live" clId="Web-{D5BB9F8E-29F5-47F8-86FE-AF428E47297E}" dt="2024-05-28T22:26:41.922" v="680" actId="20577"/>
        <pc:sldMkLst>
          <pc:docMk/>
          <pc:sldMk cId="1635732059" sldId="299"/>
        </pc:sldMkLst>
        <pc:spChg chg="mod">
          <ac:chgData name="Utilisateur invité" userId="" providerId="Windows Live" clId="Web-{D5BB9F8E-29F5-47F8-86FE-AF428E47297E}" dt="2024-05-28T22:26:41.922" v="680" actId="20577"/>
          <ac:spMkLst>
            <pc:docMk/>
            <pc:sldMk cId="1635732059" sldId="299"/>
            <ac:spMk id="2" creationId="{7D85F245-89BC-A7D6-F2F8-31F25B284FDB}"/>
          </ac:spMkLst>
        </pc:spChg>
        <pc:spChg chg="add del">
          <ac:chgData name="Utilisateur invité" userId="" providerId="Windows Live" clId="Web-{D5BB9F8E-29F5-47F8-86FE-AF428E47297E}" dt="2024-05-28T22:04:34.809" v="257"/>
          <ac:spMkLst>
            <pc:docMk/>
            <pc:sldMk cId="1635732059" sldId="299"/>
            <ac:spMk id="3" creationId="{46DA87B7-F8FB-ECE2-5B3C-FB50ECC28DD9}"/>
          </ac:spMkLst>
        </pc:spChg>
        <pc:spChg chg="mod">
          <ac:chgData name="Utilisateur invité" userId="" providerId="Windows Live" clId="Web-{D5BB9F8E-29F5-47F8-86FE-AF428E47297E}" dt="2024-05-28T21:57:47.312" v="150" actId="20577"/>
          <ac:spMkLst>
            <pc:docMk/>
            <pc:sldMk cId="1635732059" sldId="299"/>
            <ac:spMk id="8" creationId="{0FAF3BC5-3200-181E-8F3E-C87140D9FE54}"/>
          </ac:spMkLst>
        </pc:spChg>
        <pc:spChg chg="add">
          <ac:chgData name="Utilisateur invité" userId="" providerId="Windows Live" clId="Web-{D5BB9F8E-29F5-47F8-86FE-AF428E47297E}" dt="2024-05-28T22:04:35.215" v="260"/>
          <ac:spMkLst>
            <pc:docMk/>
            <pc:sldMk cId="1635732059" sldId="299"/>
            <ac:spMk id="17" creationId="{9F17168D-4E85-FBBE-299C-F8666FC11B6C}"/>
          </ac:spMkLst>
        </pc:spChg>
        <pc:grpChg chg="mod">
          <ac:chgData name="Utilisateur invité" userId="" providerId="Windows Live" clId="Web-{D5BB9F8E-29F5-47F8-86FE-AF428E47297E}" dt="2024-05-28T21:56:21.528" v="130" actId="1076"/>
          <ac:grpSpMkLst>
            <pc:docMk/>
            <pc:sldMk cId="1635732059" sldId="299"/>
            <ac:grpSpMk id="11" creationId="{66438A08-D974-6338-C1D2-87D72EE940F8}"/>
          </ac:grpSpMkLst>
        </pc:grpChg>
        <pc:picChg chg="del">
          <ac:chgData name="Utilisateur invité" userId="" providerId="Windows Live" clId="Web-{D5BB9F8E-29F5-47F8-86FE-AF428E47297E}" dt="2024-05-28T22:04:34.809" v="258"/>
          <ac:picMkLst>
            <pc:docMk/>
            <pc:sldMk cId="1635732059" sldId="299"/>
            <ac:picMk id="6" creationId="{51647376-D778-27F9-B5BC-1A82DC6FC7EB}"/>
          </ac:picMkLst>
        </pc:picChg>
        <pc:picChg chg="del mod">
          <ac:chgData name="Utilisateur invité" userId="" providerId="Windows Live" clId="Web-{D5BB9F8E-29F5-47F8-86FE-AF428E47297E}" dt="2024-05-28T21:58:12.187" v="152"/>
          <ac:picMkLst>
            <pc:docMk/>
            <pc:sldMk cId="1635732059" sldId="299"/>
            <ac:picMk id="12" creationId="{61C72FDF-253D-D709-33BE-36525F48C08F}"/>
          </ac:picMkLst>
        </pc:picChg>
        <pc:picChg chg="add mod">
          <ac:chgData name="Utilisateur invité" userId="" providerId="Windows Live" clId="Web-{D5BB9F8E-29F5-47F8-86FE-AF428E47297E}" dt="2024-05-28T21:59:24.674" v="185" actId="1076"/>
          <ac:picMkLst>
            <pc:docMk/>
            <pc:sldMk cId="1635732059" sldId="299"/>
            <ac:picMk id="13" creationId="{27882DF1-A58A-AABC-9CB1-B0A499CCCAD0}"/>
          </ac:picMkLst>
        </pc:picChg>
        <pc:picChg chg="add">
          <ac:chgData name="Utilisateur invité" userId="" providerId="Windows Live" clId="Web-{D5BB9F8E-29F5-47F8-86FE-AF428E47297E}" dt="2024-05-28T22:04:35.200" v="259"/>
          <ac:picMkLst>
            <pc:docMk/>
            <pc:sldMk cId="1635732059" sldId="299"/>
            <ac:picMk id="15" creationId="{5A2F5C3E-5DE5-D3AB-76B9-D3E5984754CF}"/>
          </ac:picMkLst>
        </pc:picChg>
        <pc:cxnChg chg="add del">
          <ac:chgData name="Utilisateur invité" userId="" providerId="Windows Live" clId="Web-{D5BB9F8E-29F5-47F8-86FE-AF428E47297E}" dt="2024-05-28T21:56:33.263" v="132"/>
          <ac:cxnSpMkLst>
            <pc:docMk/>
            <pc:sldMk cId="1635732059" sldId="299"/>
            <ac:cxnSpMk id="4" creationId="{109BFAD8-36E2-B082-3D9A-FFC80DEDF5FE}"/>
          </ac:cxnSpMkLst>
        </pc:cxnChg>
        <pc:cxnChg chg="add mod">
          <ac:chgData name="Utilisateur invité" userId="" providerId="Windows Live" clId="Web-{D5BB9F8E-29F5-47F8-86FE-AF428E47297E}" dt="2024-05-28T21:57:17.467" v="139"/>
          <ac:cxnSpMkLst>
            <pc:docMk/>
            <pc:sldMk cId="1635732059" sldId="299"/>
            <ac:cxnSpMk id="5" creationId="{E68B8032-2D1B-EE19-2EDF-735D4752F1E3}"/>
          </ac:cxnSpMkLst>
        </pc:cxnChg>
      </pc:sldChg>
      <pc:sldChg chg="addSp delSp modSp add replId">
        <pc:chgData name="Utilisateur invité" userId="" providerId="Windows Live" clId="Web-{D5BB9F8E-29F5-47F8-86FE-AF428E47297E}" dt="2024-05-28T22:25:59.702" v="659" actId="20577"/>
        <pc:sldMkLst>
          <pc:docMk/>
          <pc:sldMk cId="2667697523" sldId="300"/>
        </pc:sldMkLst>
        <pc:spChg chg="mod">
          <ac:chgData name="Utilisateur invité" userId="" providerId="Windows Live" clId="Web-{D5BB9F8E-29F5-47F8-86FE-AF428E47297E}" dt="2024-05-28T22:25:59.702" v="659" actId="20577"/>
          <ac:spMkLst>
            <pc:docMk/>
            <pc:sldMk cId="2667697523" sldId="300"/>
            <ac:spMk id="2" creationId="{7D85F245-89BC-A7D6-F2F8-31F25B284FDB}"/>
          </ac:spMkLst>
        </pc:spChg>
        <pc:spChg chg="add mod">
          <ac:chgData name="Utilisateur invité" userId="" providerId="Windows Live" clId="Web-{D5BB9F8E-29F5-47F8-86FE-AF428E47297E}" dt="2024-05-28T22:20:36.359" v="517"/>
          <ac:spMkLst>
            <pc:docMk/>
            <pc:sldMk cId="2667697523" sldId="300"/>
            <ac:spMk id="4" creationId="{0FAF3BC5-3200-181E-8F3E-C87140D9FE54}"/>
          </ac:spMkLst>
        </pc:spChg>
        <pc:spChg chg="del">
          <ac:chgData name="Utilisateur invité" userId="" providerId="Windows Live" clId="Web-{D5BB9F8E-29F5-47F8-86FE-AF428E47297E}" dt="2024-05-28T22:10:29.100" v="391"/>
          <ac:spMkLst>
            <pc:docMk/>
            <pc:sldMk cId="2667697523" sldId="300"/>
            <ac:spMk id="8" creationId="{0FAF3BC5-3200-181E-8F3E-C87140D9FE54}"/>
          </ac:spMkLst>
        </pc:spChg>
        <pc:spChg chg="add mod">
          <ac:chgData name="Utilisateur invité" userId="" providerId="Windows Live" clId="Web-{D5BB9F8E-29F5-47F8-86FE-AF428E47297E}" dt="2024-05-28T22:20:36.359" v="519"/>
          <ac:spMkLst>
            <pc:docMk/>
            <pc:sldMk cId="2667697523" sldId="300"/>
            <ac:spMk id="15" creationId="{432E84C2-2503-B40D-B741-5A9DF3F3FB01}"/>
          </ac:spMkLst>
        </pc:spChg>
        <pc:spChg chg="add mod">
          <ac:chgData name="Utilisateur invité" userId="" providerId="Windows Live" clId="Web-{D5BB9F8E-29F5-47F8-86FE-AF428E47297E}" dt="2024-05-28T22:20:36.359" v="520"/>
          <ac:spMkLst>
            <pc:docMk/>
            <pc:sldMk cId="2667697523" sldId="300"/>
            <ac:spMk id="17" creationId="{0F19C099-BA26-DBEA-A988-EC36D6E377C2}"/>
          </ac:spMkLst>
        </pc:spChg>
        <pc:spChg chg="add mod">
          <ac:chgData name="Utilisateur invité" userId="" providerId="Windows Live" clId="Web-{D5BB9F8E-29F5-47F8-86FE-AF428E47297E}" dt="2024-05-28T22:20:36.359" v="518"/>
          <ac:spMkLst>
            <pc:docMk/>
            <pc:sldMk cId="2667697523" sldId="300"/>
            <ac:spMk id="19" creationId="{7B9D242F-530B-7D15-3C20-BEB24F3229CA}"/>
          </ac:spMkLst>
        </pc:spChg>
        <pc:spChg chg="add mod">
          <ac:chgData name="Utilisateur invité" userId="" providerId="Windows Live" clId="Web-{D5BB9F8E-29F5-47F8-86FE-AF428E47297E}" dt="2024-05-28T22:20:36.359" v="521"/>
          <ac:spMkLst>
            <pc:docMk/>
            <pc:sldMk cId="2667697523" sldId="300"/>
            <ac:spMk id="21" creationId="{CE6A2FCE-5739-EBC9-AF0D-89D66E3D53FD}"/>
          </ac:spMkLst>
        </pc:spChg>
        <pc:spChg chg="add mod">
          <ac:chgData name="Utilisateur invité" userId="" providerId="Windows Live" clId="Web-{D5BB9F8E-29F5-47F8-86FE-AF428E47297E}" dt="2024-05-28T22:20:36.374" v="522"/>
          <ac:spMkLst>
            <pc:docMk/>
            <pc:sldMk cId="2667697523" sldId="300"/>
            <ac:spMk id="25" creationId="{690144AF-E49B-66C7-43DE-7481539D93E9}"/>
          </ac:spMkLst>
        </pc:spChg>
        <pc:spChg chg="add mod">
          <ac:chgData name="Utilisateur invité" userId="" providerId="Windows Live" clId="Web-{D5BB9F8E-29F5-47F8-86FE-AF428E47297E}" dt="2024-05-28T22:20:36.468" v="523"/>
          <ac:spMkLst>
            <pc:docMk/>
            <pc:sldMk cId="2667697523" sldId="300"/>
            <ac:spMk id="28" creationId="{1D0AA0E3-07D9-460E-22D3-A2F6C1F985C0}"/>
          </ac:spMkLst>
        </pc:spChg>
        <pc:spChg chg="add mod">
          <ac:chgData name="Utilisateur invité" userId="" providerId="Windows Live" clId="Web-{D5BB9F8E-29F5-47F8-86FE-AF428E47297E}" dt="2024-05-28T22:24:36.762" v="619" actId="1076"/>
          <ac:spMkLst>
            <pc:docMk/>
            <pc:sldMk cId="2667697523" sldId="300"/>
            <ac:spMk id="30" creationId="{1300E2A1-1BD6-A20D-52A0-CAF44C8AD8D4}"/>
          </ac:spMkLst>
        </pc:spChg>
        <pc:spChg chg="add mod">
          <ac:chgData name="Utilisateur invité" userId="" providerId="Windows Live" clId="Web-{D5BB9F8E-29F5-47F8-86FE-AF428E47297E}" dt="2024-05-28T22:24:36.794" v="621" actId="1076"/>
          <ac:spMkLst>
            <pc:docMk/>
            <pc:sldMk cId="2667697523" sldId="300"/>
            <ac:spMk id="34" creationId="{6448E1FF-570A-F669-52E1-703ABE931CD9}"/>
          </ac:spMkLst>
        </pc:spChg>
        <pc:spChg chg="add mod">
          <ac:chgData name="Utilisateur invité" userId="" providerId="Windows Live" clId="Web-{D5BB9F8E-29F5-47F8-86FE-AF428E47297E}" dt="2024-05-28T22:24:36.840" v="626" actId="1076"/>
          <ac:spMkLst>
            <pc:docMk/>
            <pc:sldMk cId="2667697523" sldId="300"/>
            <ac:spMk id="44" creationId="{CBD6F934-7F92-DF30-927E-2305E12E2904}"/>
          </ac:spMkLst>
        </pc:spChg>
        <pc:grpChg chg="add mod">
          <ac:chgData name="Utilisateur invité" userId="" providerId="Windows Live" clId="Web-{D5BB9F8E-29F5-47F8-86FE-AF428E47297E}" dt="2024-05-28T22:20:15.467" v="504" actId="14100"/>
          <ac:grpSpMkLst>
            <pc:docMk/>
            <pc:sldMk cId="2667697523" sldId="300"/>
            <ac:grpSpMk id="3" creationId="{CF2882D9-5C9F-B767-6638-3A376EB4F136}"/>
          </ac:grpSpMkLst>
        </pc:grpChg>
        <pc:grpChg chg="add">
          <ac:chgData name="Utilisateur invité" userId="" providerId="Windows Live" clId="Web-{D5BB9F8E-29F5-47F8-86FE-AF428E47297E}" dt="2024-05-28T22:10:29.569" v="393"/>
          <ac:grpSpMkLst>
            <pc:docMk/>
            <pc:sldMk cId="2667697523" sldId="300"/>
            <ac:grpSpMk id="5" creationId="{66438A08-D974-6338-C1D2-87D72EE940F8}"/>
          </ac:grpSpMkLst>
        </pc:grpChg>
        <pc:grpChg chg="del">
          <ac:chgData name="Utilisateur invité" userId="" providerId="Windows Live" clId="Web-{D5BB9F8E-29F5-47F8-86FE-AF428E47297E}" dt="2024-05-28T22:15:10.733" v="426"/>
          <ac:grpSpMkLst>
            <pc:docMk/>
            <pc:sldMk cId="2667697523" sldId="300"/>
            <ac:grpSpMk id="11" creationId="{66438A08-D974-6338-C1D2-87D72EE940F8}"/>
          </ac:grpSpMkLst>
        </pc:grpChg>
        <pc:grpChg chg="add mod">
          <ac:chgData name="Utilisateur invité" userId="" providerId="Windows Live" clId="Web-{D5BB9F8E-29F5-47F8-86FE-AF428E47297E}" dt="2024-05-28T22:20:15.499" v="505" actId="14100"/>
          <ac:grpSpMkLst>
            <pc:docMk/>
            <pc:sldMk cId="2667697523" sldId="300"/>
            <ac:grpSpMk id="20" creationId="{452856BB-07F9-A938-F063-57007E6B5AD4}"/>
          </ac:grpSpMkLst>
        </pc:grpChg>
        <pc:picChg chg="del">
          <ac:chgData name="Utilisateur invité" userId="" providerId="Windows Live" clId="Web-{D5BB9F8E-29F5-47F8-86FE-AF428E47297E}" dt="2024-05-28T22:10:29.100" v="392"/>
          <ac:picMkLst>
            <pc:docMk/>
            <pc:sldMk cId="2667697523" sldId="300"/>
            <ac:picMk id="6" creationId="{51647376-D778-27F9-B5BC-1A82DC6FC7EB}"/>
          </ac:picMkLst>
        </pc:picChg>
        <pc:picChg chg="del">
          <ac:chgData name="Utilisateur invité" userId="" providerId="Windows Live" clId="Web-{D5BB9F8E-29F5-47F8-86FE-AF428E47297E}" dt="2024-05-28T21:58:23.594" v="154"/>
          <ac:picMkLst>
            <pc:docMk/>
            <pc:sldMk cId="2667697523" sldId="300"/>
            <ac:picMk id="12" creationId="{61C72FDF-253D-D709-33BE-36525F48C08F}"/>
          </ac:picMkLst>
        </pc:picChg>
        <pc:picChg chg="add">
          <ac:chgData name="Utilisateur invité" userId="" providerId="Windows Live" clId="Web-{D5BB9F8E-29F5-47F8-86FE-AF428E47297E}" dt="2024-05-28T22:10:29.569" v="393"/>
          <ac:picMkLst>
            <pc:docMk/>
            <pc:sldMk cId="2667697523" sldId="300"/>
            <ac:picMk id="13" creationId="{30FE969B-D857-D035-5B02-B897B061376F}"/>
          </ac:picMkLst>
        </pc:picChg>
        <pc:picChg chg="add">
          <ac:chgData name="Utilisateur invité" userId="" providerId="Windows Live" clId="Web-{D5BB9F8E-29F5-47F8-86FE-AF428E47297E}" dt="2024-05-28T22:10:29.569" v="393"/>
          <ac:picMkLst>
            <pc:docMk/>
            <pc:sldMk cId="2667697523" sldId="300"/>
            <ac:picMk id="16" creationId="{AA97BC9B-1D8E-0750-50BE-AD7AF489084A}"/>
          </ac:picMkLst>
        </pc:picChg>
        <pc:picChg chg="add">
          <ac:chgData name="Utilisateur invité" userId="" providerId="Windows Live" clId="Web-{D5BB9F8E-29F5-47F8-86FE-AF428E47297E}" dt="2024-05-28T22:10:29.569" v="393"/>
          <ac:picMkLst>
            <pc:docMk/>
            <pc:sldMk cId="2667697523" sldId="300"/>
            <ac:picMk id="18" creationId="{1E51AA0E-9053-607E-4C10-2837BA37E04A}"/>
          </ac:picMkLst>
        </pc:picChg>
        <pc:picChg chg="add">
          <ac:chgData name="Utilisateur invité" userId="" providerId="Windows Live" clId="Web-{D5BB9F8E-29F5-47F8-86FE-AF428E47297E}" dt="2024-05-28T22:11:50.899" v="412"/>
          <ac:picMkLst>
            <pc:docMk/>
            <pc:sldMk cId="2667697523" sldId="300"/>
            <ac:picMk id="22" creationId="{E66FD134-48D8-161B-1967-A60014D4396E}"/>
          </ac:picMkLst>
        </pc:picChg>
        <pc:picChg chg="add">
          <ac:chgData name="Utilisateur invité" userId="" providerId="Windows Live" clId="Web-{D5BB9F8E-29F5-47F8-86FE-AF428E47297E}" dt="2024-05-28T22:11:50.899" v="412"/>
          <ac:picMkLst>
            <pc:docMk/>
            <pc:sldMk cId="2667697523" sldId="300"/>
            <ac:picMk id="23" creationId="{6B76443A-4A41-4BE9-F745-BB7A05F8B02F}"/>
          </ac:picMkLst>
        </pc:picChg>
        <pc:picChg chg="add">
          <ac:chgData name="Utilisateur invité" userId="" providerId="Windows Live" clId="Web-{D5BB9F8E-29F5-47F8-86FE-AF428E47297E}" dt="2024-05-28T22:11:50.899" v="412"/>
          <ac:picMkLst>
            <pc:docMk/>
            <pc:sldMk cId="2667697523" sldId="300"/>
            <ac:picMk id="27" creationId="{CBBBBD38-D002-15F6-9AAF-BE2DC381629D}"/>
          </ac:picMkLst>
        </pc:picChg>
        <pc:picChg chg="add mod">
          <ac:chgData name="Utilisateur invité" userId="" providerId="Windows Live" clId="Web-{D5BB9F8E-29F5-47F8-86FE-AF428E47297E}" dt="2024-05-28T22:24:36.809" v="623" actId="1076"/>
          <ac:picMkLst>
            <pc:docMk/>
            <pc:sldMk cId="2667697523" sldId="300"/>
            <ac:picMk id="38" creationId="{5C44535D-2083-86A6-2C9E-474CEACBABAD}"/>
          </ac:picMkLst>
        </pc:picChg>
        <pc:cxnChg chg="add">
          <ac:chgData name="Utilisateur invité" userId="" providerId="Windows Live" clId="Web-{D5BB9F8E-29F5-47F8-86FE-AF428E47297E}" dt="2024-05-28T22:10:29.569" v="393"/>
          <ac:cxnSpMkLst>
            <pc:docMk/>
            <pc:sldMk cId="2667697523" sldId="300"/>
            <ac:cxnSpMk id="7" creationId="{E68B8032-2D1B-EE19-2EDF-735D4752F1E3}"/>
          </ac:cxnSpMkLst>
        </pc:cxnChg>
        <pc:cxnChg chg="add">
          <ac:chgData name="Utilisateur invité" userId="" providerId="Windows Live" clId="Web-{D5BB9F8E-29F5-47F8-86FE-AF428E47297E}" dt="2024-05-28T22:10:29.569" v="393"/>
          <ac:cxnSpMkLst>
            <pc:docMk/>
            <pc:sldMk cId="2667697523" sldId="300"/>
            <ac:cxnSpMk id="14" creationId="{3DD7A6D8-0479-CAA1-46F7-01F7BBDCDE8A}"/>
          </ac:cxnSpMkLst>
        </pc:cxnChg>
        <pc:cxnChg chg="add">
          <ac:chgData name="Utilisateur invité" userId="" providerId="Windows Live" clId="Web-{D5BB9F8E-29F5-47F8-86FE-AF428E47297E}" dt="2024-05-28T22:11:50.899" v="412"/>
          <ac:cxnSpMkLst>
            <pc:docMk/>
            <pc:sldMk cId="2667697523" sldId="300"/>
            <ac:cxnSpMk id="24" creationId="{994A49F6-7C4D-5950-E708-059D04A69793}"/>
          </ac:cxnSpMkLst>
        </pc:cxnChg>
        <pc:cxnChg chg="add">
          <ac:chgData name="Utilisateur invité" userId="" providerId="Windows Live" clId="Web-{D5BB9F8E-29F5-47F8-86FE-AF428E47297E}" dt="2024-05-28T22:11:50.899" v="412"/>
          <ac:cxnSpMkLst>
            <pc:docMk/>
            <pc:sldMk cId="2667697523" sldId="300"/>
            <ac:cxnSpMk id="26" creationId="{6FAC30BD-FA96-2001-28A3-88A2C57C0A6B}"/>
          </ac:cxnSpMkLst>
        </pc:cxnChg>
        <pc:cxnChg chg="add mod">
          <ac:chgData name="Utilisateur invité" userId="" providerId="Windows Live" clId="Web-{D5BB9F8E-29F5-47F8-86FE-AF428E47297E}" dt="2024-05-28T22:24:36.778" v="620" actId="1076"/>
          <ac:cxnSpMkLst>
            <pc:docMk/>
            <pc:sldMk cId="2667697523" sldId="300"/>
            <ac:cxnSpMk id="32" creationId="{CC4DDAE6-C886-76AA-7323-0F67A0733C40}"/>
          </ac:cxnSpMkLst>
        </pc:cxnChg>
        <pc:cxnChg chg="add mod">
          <ac:chgData name="Utilisateur invité" userId="" providerId="Windows Live" clId="Web-{D5BB9F8E-29F5-47F8-86FE-AF428E47297E}" dt="2024-05-28T22:24:36.794" v="622" actId="1076"/>
          <ac:cxnSpMkLst>
            <pc:docMk/>
            <pc:sldMk cId="2667697523" sldId="300"/>
            <ac:cxnSpMk id="36" creationId="{C6D3325E-70ED-50A9-AFE3-E4EEF0E76B90}"/>
          </ac:cxnSpMkLst>
        </pc:cxnChg>
        <pc:cxnChg chg="add mod">
          <ac:chgData name="Utilisateur invité" userId="" providerId="Windows Live" clId="Web-{D5BB9F8E-29F5-47F8-86FE-AF428E47297E}" dt="2024-05-28T22:24:36.825" v="624" actId="1076"/>
          <ac:cxnSpMkLst>
            <pc:docMk/>
            <pc:sldMk cId="2667697523" sldId="300"/>
            <ac:cxnSpMk id="40" creationId="{E5DB4430-742B-C095-A18B-536A8B0B37E9}"/>
          </ac:cxnSpMkLst>
        </pc:cxnChg>
        <pc:cxnChg chg="add mod">
          <ac:chgData name="Utilisateur invité" userId="" providerId="Windows Live" clId="Web-{D5BB9F8E-29F5-47F8-86FE-AF428E47297E}" dt="2024-05-28T22:24:36.825" v="625" actId="1076"/>
          <ac:cxnSpMkLst>
            <pc:docMk/>
            <pc:sldMk cId="2667697523" sldId="300"/>
            <ac:cxnSpMk id="42" creationId="{9CDD4816-47FB-F58C-E8F5-30865DA3A296}"/>
          </ac:cxnSpMkLst>
        </pc:cxnChg>
      </pc:sldChg>
      <pc:sldChg chg="addSp delSp modSp add replId">
        <pc:chgData name="Utilisateur invité" userId="" providerId="Windows Live" clId="Web-{D5BB9F8E-29F5-47F8-86FE-AF428E47297E}" dt="2024-05-28T22:26:37.797" v="678" actId="20577"/>
        <pc:sldMkLst>
          <pc:docMk/>
          <pc:sldMk cId="2538169737" sldId="301"/>
        </pc:sldMkLst>
        <pc:spChg chg="mod">
          <ac:chgData name="Utilisateur invité" userId="" providerId="Windows Live" clId="Web-{D5BB9F8E-29F5-47F8-86FE-AF428E47297E}" dt="2024-05-28T22:26:37.797" v="678" actId="20577"/>
          <ac:spMkLst>
            <pc:docMk/>
            <pc:sldMk cId="2538169737" sldId="301"/>
            <ac:spMk id="2" creationId="{7D85F245-89BC-A7D6-F2F8-31F25B284FDB}"/>
          </ac:spMkLst>
        </pc:spChg>
        <pc:spChg chg="del">
          <ac:chgData name="Utilisateur invité" userId="" providerId="Windows Live" clId="Web-{D5BB9F8E-29F5-47F8-86FE-AF428E47297E}" dt="2024-05-28T22:04:40.106" v="261"/>
          <ac:spMkLst>
            <pc:docMk/>
            <pc:sldMk cId="2538169737" sldId="301"/>
            <ac:spMk id="3" creationId="{46DA87B7-F8FB-ECE2-5B3C-FB50ECC28DD9}"/>
          </ac:spMkLst>
        </pc:spChg>
        <pc:spChg chg="topLvl">
          <ac:chgData name="Utilisateur invité" userId="" providerId="Windows Live" clId="Web-{D5BB9F8E-29F5-47F8-86FE-AF428E47297E}" dt="2024-05-28T22:10:25.491" v="390"/>
          <ac:spMkLst>
            <pc:docMk/>
            <pc:sldMk cId="2538169737" sldId="301"/>
            <ac:spMk id="8" creationId="{0FAF3BC5-3200-181E-8F3E-C87140D9FE54}"/>
          </ac:spMkLst>
        </pc:spChg>
        <pc:spChg chg="add mod topLvl">
          <ac:chgData name="Utilisateur invité" userId="" providerId="Windows Live" clId="Web-{D5BB9F8E-29F5-47F8-86FE-AF428E47297E}" dt="2024-05-28T22:10:25.491" v="390"/>
          <ac:spMkLst>
            <pc:docMk/>
            <pc:sldMk cId="2538169737" sldId="301"/>
            <ac:spMk id="12" creationId="{432E84C2-2503-B40D-B741-5A9DF3F3FB01}"/>
          </ac:spMkLst>
        </pc:spChg>
        <pc:spChg chg="add topLvl">
          <ac:chgData name="Utilisateur invité" userId="" providerId="Windows Live" clId="Web-{D5BB9F8E-29F5-47F8-86FE-AF428E47297E}" dt="2024-05-28T22:10:25.491" v="390"/>
          <ac:spMkLst>
            <pc:docMk/>
            <pc:sldMk cId="2538169737" sldId="301"/>
            <ac:spMk id="16" creationId="{0F19C099-BA26-DBEA-A988-EC36D6E377C2}"/>
          </ac:spMkLst>
        </pc:spChg>
        <pc:grpChg chg="topLvl">
          <ac:chgData name="Utilisateur invité" userId="" providerId="Windows Live" clId="Web-{D5BB9F8E-29F5-47F8-86FE-AF428E47297E}" dt="2024-05-28T22:10:25.491" v="390"/>
          <ac:grpSpMkLst>
            <pc:docMk/>
            <pc:sldMk cId="2538169737" sldId="301"/>
            <ac:grpSpMk id="11" creationId="{66438A08-D974-6338-C1D2-87D72EE940F8}"/>
          </ac:grpSpMkLst>
        </pc:grpChg>
        <pc:grpChg chg="add del">
          <ac:chgData name="Utilisateur invité" userId="" providerId="Windows Live" clId="Web-{D5BB9F8E-29F5-47F8-86FE-AF428E47297E}" dt="2024-05-28T22:10:25.491" v="390"/>
          <ac:grpSpMkLst>
            <pc:docMk/>
            <pc:sldMk cId="2538169737" sldId="301"/>
            <ac:grpSpMk id="17" creationId="{CF2882D9-5C9F-B767-6638-3A376EB4F136}"/>
          </ac:grpSpMkLst>
        </pc:grpChg>
        <pc:picChg chg="add mod topLvl">
          <ac:chgData name="Utilisateur invité" userId="" providerId="Windows Live" clId="Web-{D5BB9F8E-29F5-47F8-86FE-AF428E47297E}" dt="2024-05-28T22:10:25.491" v="390"/>
          <ac:picMkLst>
            <pc:docMk/>
            <pc:sldMk cId="2538169737" sldId="301"/>
            <ac:picMk id="4" creationId="{30FE969B-D857-D035-5B02-B897B061376F}"/>
          </ac:picMkLst>
        </pc:picChg>
        <pc:picChg chg="del">
          <ac:chgData name="Utilisateur invité" userId="" providerId="Windows Live" clId="Web-{D5BB9F8E-29F5-47F8-86FE-AF428E47297E}" dt="2024-05-28T22:04:40.106" v="262"/>
          <ac:picMkLst>
            <pc:docMk/>
            <pc:sldMk cId="2538169737" sldId="301"/>
            <ac:picMk id="6" creationId="{51647376-D778-27F9-B5BC-1A82DC6FC7EB}"/>
          </ac:picMkLst>
        </pc:picChg>
        <pc:picChg chg="add topLvl">
          <ac:chgData name="Utilisateur invité" userId="" providerId="Windows Live" clId="Web-{D5BB9F8E-29F5-47F8-86FE-AF428E47297E}" dt="2024-05-28T22:10:25.491" v="390"/>
          <ac:picMkLst>
            <pc:docMk/>
            <pc:sldMk cId="2538169737" sldId="301"/>
            <ac:picMk id="14" creationId="{AA97BC9B-1D8E-0750-50BE-AD7AF489084A}"/>
          </ac:picMkLst>
        </pc:picChg>
        <pc:cxnChg chg="topLvl">
          <ac:chgData name="Utilisateur invité" userId="" providerId="Windows Live" clId="Web-{D5BB9F8E-29F5-47F8-86FE-AF428E47297E}" dt="2024-05-28T22:10:25.491" v="390"/>
          <ac:cxnSpMkLst>
            <pc:docMk/>
            <pc:sldMk cId="2538169737" sldId="301"/>
            <ac:cxnSpMk id="5" creationId="{E68B8032-2D1B-EE19-2EDF-735D4752F1E3}"/>
          </ac:cxnSpMkLst>
        </pc:cxnChg>
        <pc:cxnChg chg="add mod topLvl">
          <ac:chgData name="Utilisateur invité" userId="" providerId="Windows Live" clId="Web-{D5BB9F8E-29F5-47F8-86FE-AF428E47297E}" dt="2024-05-28T22:10:25.491" v="390"/>
          <ac:cxnSpMkLst>
            <pc:docMk/>
            <pc:sldMk cId="2538169737" sldId="301"/>
            <ac:cxnSpMk id="7" creationId="{3DD7A6D8-0479-CAA1-46F7-01F7BBDCDE8A}"/>
          </ac:cxnSpMkLst>
        </pc:cxnChg>
      </pc:sldChg>
      <pc:sldChg chg="addSp delSp modSp add del replId">
        <pc:chgData name="Utilisateur invité" userId="" providerId="Windows Live" clId="Web-{D5BB9F8E-29F5-47F8-86FE-AF428E47297E}" dt="2024-05-28T22:26:33.172" v="676" actId="20577"/>
        <pc:sldMkLst>
          <pc:docMk/>
          <pc:sldMk cId="2487539634" sldId="302"/>
        </pc:sldMkLst>
        <pc:spChg chg="mod">
          <ac:chgData name="Utilisateur invité" userId="" providerId="Windows Live" clId="Web-{D5BB9F8E-29F5-47F8-86FE-AF428E47297E}" dt="2024-05-28T22:26:33.172" v="676" actId="20577"/>
          <ac:spMkLst>
            <pc:docMk/>
            <pc:sldMk cId="2487539634" sldId="302"/>
            <ac:spMk id="2" creationId="{7D85F245-89BC-A7D6-F2F8-31F25B284FDB}"/>
          </ac:spMkLst>
        </pc:spChg>
        <pc:spChg chg="mod">
          <ac:chgData name="Utilisateur invité" userId="" providerId="Windows Live" clId="Web-{D5BB9F8E-29F5-47F8-86FE-AF428E47297E}" dt="2024-05-28T22:00:37.863" v="227"/>
          <ac:spMkLst>
            <pc:docMk/>
            <pc:sldMk cId="2487539634" sldId="302"/>
            <ac:spMk id="3" creationId="{46DA87B7-F8FB-ECE2-5B3C-FB50ECC28DD9}"/>
          </ac:spMkLst>
        </pc:spChg>
        <pc:spChg chg="mod">
          <ac:chgData name="Utilisateur invité" userId="" providerId="Windows Live" clId="Web-{D5BB9F8E-29F5-47F8-86FE-AF428E47297E}" dt="2024-05-28T22:00:37.848" v="225"/>
          <ac:spMkLst>
            <pc:docMk/>
            <pc:sldMk cId="2487539634" sldId="302"/>
            <ac:spMk id="8" creationId="{0FAF3BC5-3200-181E-8F3E-C87140D9FE54}"/>
          </ac:spMkLst>
        </pc:spChg>
        <pc:spChg chg="mod">
          <ac:chgData name="Utilisateur invité" userId="" providerId="Windows Live" clId="Web-{D5BB9F8E-29F5-47F8-86FE-AF428E47297E}" dt="2024-05-28T22:00:37.848" v="226"/>
          <ac:spMkLst>
            <pc:docMk/>
            <pc:sldMk cId="2487539634" sldId="302"/>
            <ac:spMk id="10" creationId="{7B9D242F-530B-7D15-3C20-BEB24F3229CA}"/>
          </ac:spMkLst>
        </pc:spChg>
        <pc:spChg chg="mod">
          <ac:chgData name="Utilisateur invité" userId="" providerId="Windows Live" clId="Web-{D5BB9F8E-29F5-47F8-86FE-AF428E47297E}" dt="2024-05-28T22:00:37.895" v="228"/>
          <ac:spMkLst>
            <pc:docMk/>
            <pc:sldMk cId="2487539634" sldId="302"/>
            <ac:spMk id="12" creationId="{432E84C2-2503-B40D-B741-5A9DF3F3FB01}"/>
          </ac:spMkLst>
        </pc:spChg>
        <pc:spChg chg="add mod">
          <ac:chgData name="Utilisateur invité" userId="" providerId="Windows Live" clId="Web-{D5BB9F8E-29F5-47F8-86FE-AF428E47297E}" dt="2024-05-28T22:06:06.358" v="291" actId="1076"/>
          <ac:spMkLst>
            <pc:docMk/>
            <pc:sldMk cId="2487539634" sldId="302"/>
            <ac:spMk id="17" creationId="{CE6A2FCE-5739-EBC9-AF0D-89D66E3D53FD}"/>
          </ac:spMkLst>
        </pc:spChg>
        <pc:spChg chg="add mod">
          <ac:chgData name="Utilisateur invité" userId="" providerId="Windows Live" clId="Web-{D5BB9F8E-29F5-47F8-86FE-AF428E47297E}" dt="2024-05-28T22:08:40.425" v="344" actId="1076"/>
          <ac:spMkLst>
            <pc:docMk/>
            <pc:sldMk cId="2487539634" sldId="302"/>
            <ac:spMk id="23" creationId="{690144AF-E49B-66C7-43DE-7481539D93E9}"/>
          </ac:spMkLst>
        </pc:spChg>
        <pc:spChg chg="add del mod">
          <ac:chgData name="Utilisateur invité" userId="" providerId="Windows Live" clId="Web-{D5BB9F8E-29F5-47F8-86FE-AF428E47297E}" dt="2024-05-28T22:08:35.066" v="339"/>
          <ac:spMkLst>
            <pc:docMk/>
            <pc:sldMk cId="2487539634" sldId="302"/>
            <ac:spMk id="26" creationId="{1D0AA0E3-07D9-460E-22D3-A2F6C1F985C0}"/>
          </ac:spMkLst>
        </pc:spChg>
        <pc:grpChg chg="add del mod">
          <ac:chgData name="Utilisateur invité" userId="" providerId="Windows Live" clId="Web-{D5BB9F8E-29F5-47F8-86FE-AF428E47297E}" dt="2024-05-28T22:00:40.145" v="229"/>
          <ac:grpSpMkLst>
            <pc:docMk/>
            <pc:sldMk cId="2487539634" sldId="302"/>
            <ac:grpSpMk id="13" creationId="{42133403-E623-3345-AAB0-1B595EA4E799}"/>
          </ac:grpSpMkLst>
        </pc:grpChg>
        <pc:picChg chg="add del mod">
          <ac:chgData name="Utilisateur invité" userId="" providerId="Windows Live" clId="Web-{D5BB9F8E-29F5-47F8-86FE-AF428E47297E}" dt="2024-05-28T22:01:51.741" v="245"/>
          <ac:picMkLst>
            <pc:docMk/>
            <pc:sldMk cId="2487539634" sldId="302"/>
            <ac:picMk id="15" creationId="{A6DA694C-7207-F1A5-A926-AAFFC560418B}"/>
          </ac:picMkLst>
        </pc:picChg>
        <pc:picChg chg="add mod">
          <ac:chgData name="Utilisateur invité" userId="" providerId="Windows Live" clId="Web-{D5BB9F8E-29F5-47F8-86FE-AF428E47297E}" dt="2024-05-28T22:07:19.798" v="336" actId="1076"/>
          <ac:picMkLst>
            <pc:docMk/>
            <pc:sldMk cId="2487539634" sldId="302"/>
            <ac:picMk id="18" creationId="{E66FD134-48D8-161B-1967-A60014D4396E}"/>
          </ac:picMkLst>
        </pc:picChg>
        <pc:picChg chg="add mod">
          <ac:chgData name="Utilisateur invité" userId="" providerId="Windows Live" clId="Web-{D5BB9F8E-29F5-47F8-86FE-AF428E47297E}" dt="2024-05-28T22:08:40.410" v="342" actId="1076"/>
          <ac:picMkLst>
            <pc:docMk/>
            <pc:sldMk cId="2487539634" sldId="302"/>
            <ac:picMk id="19" creationId="{6B76443A-4A41-4BE9-F745-BB7A05F8B02F}"/>
          </ac:picMkLst>
        </pc:picChg>
        <pc:picChg chg="add del mod">
          <ac:chgData name="Utilisateur invité" userId="" providerId="Windows Live" clId="Web-{D5BB9F8E-29F5-47F8-86FE-AF428E47297E}" dt="2024-05-28T22:08:35.066" v="340"/>
          <ac:picMkLst>
            <pc:docMk/>
            <pc:sldMk cId="2487539634" sldId="302"/>
            <ac:picMk id="25" creationId="{CBBBBD38-D002-15F6-9AAF-BE2DC381629D}"/>
          </ac:picMkLst>
        </pc:picChg>
        <pc:cxnChg chg="add mod">
          <ac:chgData name="Utilisateur invité" userId="" providerId="Windows Live" clId="Web-{D5BB9F8E-29F5-47F8-86FE-AF428E47297E}" dt="2024-05-28T22:08:40.410" v="343" actId="1076"/>
          <ac:cxnSpMkLst>
            <pc:docMk/>
            <pc:sldMk cId="2487539634" sldId="302"/>
            <ac:cxnSpMk id="21" creationId="{994A49F6-7C4D-5950-E708-059D04A69793}"/>
          </ac:cxnSpMkLst>
        </pc:cxnChg>
        <pc:cxnChg chg="add del mod">
          <ac:chgData name="Utilisateur invité" userId="" providerId="Windows Live" clId="Web-{D5BB9F8E-29F5-47F8-86FE-AF428E47297E}" dt="2024-05-28T22:08:35.066" v="341"/>
          <ac:cxnSpMkLst>
            <pc:docMk/>
            <pc:sldMk cId="2487539634" sldId="302"/>
            <ac:cxnSpMk id="24" creationId="{6FAC30BD-FA96-2001-28A3-88A2C57C0A6B}"/>
          </ac:cxnSpMkLst>
        </pc:cxnChg>
      </pc:sldChg>
      <pc:sldChg chg="addSp delSp modSp add del replId">
        <pc:chgData name="Utilisateur invité" userId="" providerId="Windows Live" clId="Web-{D5BB9F8E-29F5-47F8-86FE-AF428E47297E}" dt="2024-05-28T22:09:50.755" v="385"/>
        <pc:sldMkLst>
          <pc:docMk/>
          <pc:sldMk cId="408670834" sldId="303"/>
        </pc:sldMkLst>
        <pc:spChg chg="mod">
          <ac:chgData name="Utilisateur invité" userId="" providerId="Windows Live" clId="Web-{D5BB9F8E-29F5-47F8-86FE-AF428E47297E}" dt="2024-05-28T22:09:27.973" v="378" actId="1076"/>
          <ac:spMkLst>
            <pc:docMk/>
            <pc:sldMk cId="408670834" sldId="303"/>
            <ac:spMk id="23" creationId="{690144AF-E49B-66C7-43DE-7481539D93E9}"/>
          </ac:spMkLst>
        </pc:spChg>
        <pc:spChg chg="add del mod">
          <ac:chgData name="Utilisateur invité" userId="" providerId="Windows Live" clId="Web-{D5BB9F8E-29F5-47F8-86FE-AF428E47297E}" dt="2024-05-28T22:09:30.770" v="381"/>
          <ac:spMkLst>
            <pc:docMk/>
            <pc:sldMk cId="408670834" sldId="303"/>
            <ac:spMk id="26" creationId="{1D0AA0E3-07D9-460E-22D3-A2F6C1F985C0}"/>
          </ac:spMkLst>
        </pc:spChg>
        <pc:picChg chg="mod">
          <ac:chgData name="Utilisateur invité" userId="" providerId="Windows Live" clId="Web-{D5BB9F8E-29F5-47F8-86FE-AF428E47297E}" dt="2024-05-28T22:09:27.973" v="380" actId="1076"/>
          <ac:picMkLst>
            <pc:docMk/>
            <pc:sldMk cId="408670834" sldId="303"/>
            <ac:picMk id="19" creationId="{6B76443A-4A41-4BE9-F745-BB7A05F8B02F}"/>
          </ac:picMkLst>
        </pc:picChg>
        <pc:picChg chg="add del mod">
          <ac:chgData name="Utilisateur invité" userId="" providerId="Windows Live" clId="Web-{D5BB9F8E-29F5-47F8-86FE-AF428E47297E}" dt="2024-05-28T22:09:30.770" v="382"/>
          <ac:picMkLst>
            <pc:docMk/>
            <pc:sldMk cId="408670834" sldId="303"/>
            <ac:picMk id="25" creationId="{CBBBBD38-D002-15F6-9AAF-BE2DC381629D}"/>
          </ac:picMkLst>
        </pc:picChg>
        <pc:cxnChg chg="mod">
          <ac:chgData name="Utilisateur invité" userId="" providerId="Windows Live" clId="Web-{D5BB9F8E-29F5-47F8-86FE-AF428E47297E}" dt="2024-05-28T22:09:27.973" v="379" actId="1076"/>
          <ac:cxnSpMkLst>
            <pc:docMk/>
            <pc:sldMk cId="408670834" sldId="303"/>
            <ac:cxnSpMk id="21" creationId="{994A49F6-7C4D-5950-E708-059D04A69793}"/>
          </ac:cxnSpMkLst>
        </pc:cxnChg>
        <pc:cxnChg chg="add del mod">
          <ac:chgData name="Utilisateur invité" userId="" providerId="Windows Live" clId="Web-{D5BB9F8E-29F5-47F8-86FE-AF428E47297E}" dt="2024-05-28T22:09:30.770" v="383"/>
          <ac:cxnSpMkLst>
            <pc:docMk/>
            <pc:sldMk cId="408670834" sldId="303"/>
            <ac:cxnSpMk id="24" creationId="{6FAC30BD-FA96-2001-28A3-88A2C57C0A6B}"/>
          </ac:cxnSpMkLst>
        </pc:cxnChg>
      </pc:sldChg>
      <pc:sldChg chg="addSp delSp modSp add replId">
        <pc:chgData name="Utilisateur invité" userId="" providerId="Windows Live" clId="Web-{D5BB9F8E-29F5-47F8-86FE-AF428E47297E}" dt="2024-05-28T22:26:29.406" v="674" actId="20577"/>
        <pc:sldMkLst>
          <pc:docMk/>
          <pc:sldMk cId="292724279" sldId="304"/>
        </pc:sldMkLst>
        <pc:spChg chg="mod">
          <ac:chgData name="Utilisateur invité" userId="" providerId="Windows Live" clId="Web-{D5BB9F8E-29F5-47F8-86FE-AF428E47297E}" dt="2024-05-28T22:26:29.406" v="674" actId="20577"/>
          <ac:spMkLst>
            <pc:docMk/>
            <pc:sldMk cId="292724279" sldId="304"/>
            <ac:spMk id="2" creationId="{7D85F245-89BC-A7D6-F2F8-31F25B284FDB}"/>
          </ac:spMkLst>
        </pc:spChg>
        <pc:spChg chg="add del mod">
          <ac:chgData name="Utilisateur invité" userId="" providerId="Windows Live" clId="Web-{D5BB9F8E-29F5-47F8-86FE-AF428E47297E}" dt="2024-05-28T22:26:26.047" v="672"/>
          <ac:spMkLst>
            <pc:docMk/>
            <pc:sldMk cId="292724279" sldId="304"/>
            <ac:spMk id="3" creationId="{B803EF06-637D-D4DB-557E-0DCD67744074}"/>
          </ac:spMkLst>
        </pc:spChg>
        <pc:spChg chg="mod">
          <ac:chgData name="Utilisateur invité" userId="" providerId="Windows Live" clId="Web-{D5BB9F8E-29F5-47F8-86FE-AF428E47297E}" dt="2024-05-28T22:10:07.412" v="388" actId="1076"/>
          <ac:spMkLst>
            <pc:docMk/>
            <pc:sldMk cId="292724279" sldId="304"/>
            <ac:spMk id="26" creationId="{1D0AA0E3-07D9-460E-22D3-A2F6C1F985C0}"/>
          </ac:spMkLst>
        </pc:spChg>
        <pc:picChg chg="mod">
          <ac:chgData name="Utilisateur invité" userId="" providerId="Windows Live" clId="Web-{D5BB9F8E-29F5-47F8-86FE-AF428E47297E}" dt="2024-05-28T22:10:07.396" v="387" actId="1076"/>
          <ac:picMkLst>
            <pc:docMk/>
            <pc:sldMk cId="292724279" sldId="304"/>
            <ac:picMk id="25" creationId="{CBBBBD38-D002-15F6-9AAF-BE2DC381629D}"/>
          </ac:picMkLst>
        </pc:picChg>
        <pc:cxnChg chg="mod">
          <ac:chgData name="Utilisateur invité" userId="" providerId="Windows Live" clId="Web-{D5BB9F8E-29F5-47F8-86FE-AF428E47297E}" dt="2024-05-28T22:10:07.396" v="386" actId="1076"/>
          <ac:cxnSpMkLst>
            <pc:docMk/>
            <pc:sldMk cId="292724279" sldId="304"/>
            <ac:cxnSpMk id="24" creationId="{6FAC30BD-FA96-2001-28A3-88A2C57C0A6B}"/>
          </ac:cxnSpMkLst>
        </pc:cxnChg>
      </pc:sldChg>
      <pc:sldChg chg="add del replId">
        <pc:chgData name="Utilisateur invité" userId="" providerId="Windows Live" clId="Web-{D5BB9F8E-29F5-47F8-86FE-AF428E47297E}" dt="2024-05-28T22:09:07.879" v="362"/>
        <pc:sldMkLst>
          <pc:docMk/>
          <pc:sldMk cId="1277911303" sldId="305"/>
        </pc:sldMkLst>
      </pc:sldChg>
      <pc:sldChg chg="addSp delSp modSp add replId">
        <pc:chgData name="Utilisateur invité" userId="" providerId="Windows Live" clId="Web-{D5BB9F8E-29F5-47F8-86FE-AF428E47297E}" dt="2024-05-28T22:26:18.015" v="667" actId="20577"/>
        <pc:sldMkLst>
          <pc:docMk/>
          <pc:sldMk cId="2070877161" sldId="305"/>
        </pc:sldMkLst>
        <pc:spChg chg="mod">
          <ac:chgData name="Utilisateur invité" userId="" providerId="Windows Live" clId="Web-{D5BB9F8E-29F5-47F8-86FE-AF428E47297E}" dt="2024-05-28T22:26:18.015" v="667" actId="20577"/>
          <ac:spMkLst>
            <pc:docMk/>
            <pc:sldMk cId="2070877161" sldId="305"/>
            <ac:spMk id="2" creationId="{7D85F245-89BC-A7D6-F2F8-31F25B284FDB}"/>
          </ac:spMkLst>
        </pc:spChg>
        <pc:spChg chg="topLvl">
          <ac:chgData name="Utilisateur invité" userId="" providerId="Windows Live" clId="Web-{D5BB9F8E-29F5-47F8-86FE-AF428E47297E}" dt="2024-05-28T22:11:49.509" v="411"/>
          <ac:spMkLst>
            <pc:docMk/>
            <pc:sldMk cId="2070877161" sldId="305"/>
            <ac:spMk id="17" creationId="{CE6A2FCE-5739-EBC9-AF0D-89D66E3D53FD}"/>
          </ac:spMkLst>
        </pc:spChg>
        <pc:spChg chg="topLvl">
          <ac:chgData name="Utilisateur invité" userId="" providerId="Windows Live" clId="Web-{D5BB9F8E-29F5-47F8-86FE-AF428E47297E}" dt="2024-05-28T22:11:49.509" v="411"/>
          <ac:spMkLst>
            <pc:docMk/>
            <pc:sldMk cId="2070877161" sldId="305"/>
            <ac:spMk id="23" creationId="{690144AF-E49B-66C7-43DE-7481539D93E9}"/>
          </ac:spMkLst>
        </pc:spChg>
        <pc:spChg chg="topLvl">
          <ac:chgData name="Utilisateur invité" userId="" providerId="Windows Live" clId="Web-{D5BB9F8E-29F5-47F8-86FE-AF428E47297E}" dt="2024-05-28T22:11:49.509" v="411"/>
          <ac:spMkLst>
            <pc:docMk/>
            <pc:sldMk cId="2070877161" sldId="305"/>
            <ac:spMk id="26" creationId="{1D0AA0E3-07D9-460E-22D3-A2F6C1F985C0}"/>
          </ac:spMkLst>
        </pc:spChg>
        <pc:grpChg chg="add del">
          <ac:chgData name="Utilisateur invité" userId="" providerId="Windows Live" clId="Web-{D5BB9F8E-29F5-47F8-86FE-AF428E47297E}" dt="2024-05-28T22:11:49.509" v="411"/>
          <ac:grpSpMkLst>
            <pc:docMk/>
            <pc:sldMk cId="2070877161" sldId="305"/>
            <ac:grpSpMk id="3" creationId="{452856BB-07F9-A938-F063-57007E6B5AD4}"/>
          </ac:grpSpMkLst>
        </pc:grpChg>
        <pc:picChg chg="topLvl">
          <ac:chgData name="Utilisateur invité" userId="" providerId="Windows Live" clId="Web-{D5BB9F8E-29F5-47F8-86FE-AF428E47297E}" dt="2024-05-28T22:11:49.509" v="411"/>
          <ac:picMkLst>
            <pc:docMk/>
            <pc:sldMk cId="2070877161" sldId="305"/>
            <ac:picMk id="18" creationId="{E66FD134-48D8-161B-1967-A60014D4396E}"/>
          </ac:picMkLst>
        </pc:picChg>
        <pc:picChg chg="topLvl">
          <ac:chgData name="Utilisateur invité" userId="" providerId="Windows Live" clId="Web-{D5BB9F8E-29F5-47F8-86FE-AF428E47297E}" dt="2024-05-28T22:11:49.509" v="411"/>
          <ac:picMkLst>
            <pc:docMk/>
            <pc:sldMk cId="2070877161" sldId="305"/>
            <ac:picMk id="19" creationId="{6B76443A-4A41-4BE9-F745-BB7A05F8B02F}"/>
          </ac:picMkLst>
        </pc:picChg>
        <pc:picChg chg="topLvl">
          <ac:chgData name="Utilisateur invité" userId="" providerId="Windows Live" clId="Web-{D5BB9F8E-29F5-47F8-86FE-AF428E47297E}" dt="2024-05-28T22:11:49.509" v="411"/>
          <ac:picMkLst>
            <pc:docMk/>
            <pc:sldMk cId="2070877161" sldId="305"/>
            <ac:picMk id="25" creationId="{CBBBBD38-D002-15F6-9AAF-BE2DC381629D}"/>
          </ac:picMkLst>
        </pc:picChg>
        <pc:cxnChg chg="topLvl">
          <ac:chgData name="Utilisateur invité" userId="" providerId="Windows Live" clId="Web-{D5BB9F8E-29F5-47F8-86FE-AF428E47297E}" dt="2024-05-28T22:11:49.509" v="411"/>
          <ac:cxnSpMkLst>
            <pc:docMk/>
            <pc:sldMk cId="2070877161" sldId="305"/>
            <ac:cxnSpMk id="21" creationId="{994A49F6-7C4D-5950-E708-059D04A69793}"/>
          </ac:cxnSpMkLst>
        </pc:cxnChg>
        <pc:cxnChg chg="topLvl">
          <ac:chgData name="Utilisateur invité" userId="" providerId="Windows Live" clId="Web-{D5BB9F8E-29F5-47F8-86FE-AF428E47297E}" dt="2024-05-28T22:11:49.509" v="411"/>
          <ac:cxnSpMkLst>
            <pc:docMk/>
            <pc:sldMk cId="2070877161" sldId="305"/>
            <ac:cxnSpMk id="24" creationId="{6FAC30BD-FA96-2001-28A3-88A2C57C0A6B}"/>
          </ac:cxnSpMkLst>
        </pc:cxnChg>
      </pc:sldChg>
      <pc:sldChg chg="add del replId">
        <pc:chgData name="Utilisateur invité" userId="" providerId="Windows Live" clId="Web-{D5BB9F8E-29F5-47F8-86FE-AF428E47297E}" dt="2024-05-28T22:08:55.644" v="348"/>
        <pc:sldMkLst>
          <pc:docMk/>
          <pc:sldMk cId="2190912785" sldId="305"/>
        </pc:sldMkLst>
      </pc:sldChg>
      <pc:sldChg chg="addSp modSp add replId">
        <pc:chgData name="Utilisateur invité" userId="" providerId="Windows Live" clId="Web-{D5BB9F8E-29F5-47F8-86FE-AF428E47297E}" dt="2024-05-28T22:26:03.765" v="661" actId="20577"/>
        <pc:sldMkLst>
          <pc:docMk/>
          <pc:sldMk cId="1855522322" sldId="306"/>
        </pc:sldMkLst>
        <pc:spChg chg="mod">
          <ac:chgData name="Utilisateur invité" userId="" providerId="Windows Live" clId="Web-{D5BB9F8E-29F5-47F8-86FE-AF428E47297E}" dt="2024-05-28T22:26:03.765" v="661" actId="20577"/>
          <ac:spMkLst>
            <pc:docMk/>
            <pc:sldMk cId="1855522322" sldId="306"/>
            <ac:spMk id="2" creationId="{7D85F245-89BC-A7D6-F2F8-31F25B284FDB}"/>
          </ac:spMkLst>
        </pc:spChg>
        <pc:grpChg chg="add">
          <ac:chgData name="Utilisateur invité" userId="" providerId="Windows Live" clId="Web-{D5BB9F8E-29F5-47F8-86FE-AF428E47297E}" dt="2024-05-28T22:13:10.089" v="425"/>
          <ac:grpSpMkLst>
            <pc:docMk/>
            <pc:sldMk cId="1855522322" sldId="306"/>
            <ac:grpSpMk id="3" creationId="{76D76580-A0CC-88B0-BAF7-19748DB6DFA0}"/>
          </ac:grpSpMkLst>
        </pc:grpChg>
      </pc:sldChg>
      <pc:sldChg chg="addSp delSp modSp add replId">
        <pc:chgData name="Utilisateur invité" userId="" providerId="Windows Live" clId="Web-{D5BB9F8E-29F5-47F8-86FE-AF428E47297E}" dt="2024-05-28T22:25:26.654" v="649" actId="20577"/>
        <pc:sldMkLst>
          <pc:docMk/>
          <pc:sldMk cId="3135404169" sldId="308"/>
        </pc:sldMkLst>
        <pc:spChg chg="mod">
          <ac:chgData name="Utilisateur invité" userId="" providerId="Windows Live" clId="Web-{D5BB9F8E-29F5-47F8-86FE-AF428E47297E}" dt="2024-05-28T22:25:26.654" v="649" actId="20577"/>
          <ac:spMkLst>
            <pc:docMk/>
            <pc:sldMk cId="3135404169" sldId="308"/>
            <ac:spMk id="2" creationId="{7D85F245-89BC-A7D6-F2F8-31F25B284FDB}"/>
          </ac:spMkLst>
        </pc:spChg>
        <pc:spChg chg="add mod">
          <ac:chgData name="Utilisateur invité" userId="" providerId="Windows Live" clId="Web-{D5BB9F8E-29F5-47F8-86FE-AF428E47297E}" dt="2024-05-28T22:21:56.178" v="547" actId="1076"/>
          <ac:spMkLst>
            <pc:docMk/>
            <pc:sldMk cId="3135404169" sldId="308"/>
            <ac:spMk id="8" creationId="{58A95018-50F1-AD9D-3EE0-D962A581022A}"/>
          </ac:spMkLst>
        </pc:spChg>
        <pc:spChg chg="add mod">
          <ac:chgData name="Utilisateur invité" userId="" providerId="Windows Live" clId="Web-{D5BB9F8E-29F5-47F8-86FE-AF428E47297E}" dt="2024-05-28T22:22:02.272" v="549" actId="20577"/>
          <ac:spMkLst>
            <pc:docMk/>
            <pc:sldMk cId="3135404169" sldId="308"/>
            <ac:spMk id="11" creationId="{8ADCB371-3631-8BE9-644D-E0A591B141C9}"/>
          </ac:spMkLst>
        </pc:spChg>
        <pc:spChg chg="add mod">
          <ac:chgData name="Utilisateur invité" userId="" providerId="Windows Live" clId="Web-{D5BB9F8E-29F5-47F8-86FE-AF428E47297E}" dt="2024-05-28T22:24:56.247" v="631" actId="1076"/>
          <ac:spMkLst>
            <pc:docMk/>
            <pc:sldMk cId="3135404169" sldId="308"/>
            <ac:spMk id="56" creationId="{468312EC-C2C1-F427-2AE7-0ED4DB25FC6C}"/>
          </ac:spMkLst>
        </pc:spChg>
        <pc:grpChg chg="del">
          <ac:chgData name="Utilisateur invité" userId="" providerId="Windows Live" clId="Web-{D5BB9F8E-29F5-47F8-86FE-AF428E47297E}" dt="2024-05-28T22:20:56.922" v="525"/>
          <ac:grpSpMkLst>
            <pc:docMk/>
            <pc:sldMk cId="3135404169" sldId="308"/>
            <ac:grpSpMk id="3" creationId="{CF2882D9-5C9F-B767-6638-3A376EB4F136}"/>
          </ac:grpSpMkLst>
        </pc:grpChg>
        <pc:grpChg chg="del">
          <ac:chgData name="Utilisateur invité" userId="" providerId="Windows Live" clId="Web-{D5BB9F8E-29F5-47F8-86FE-AF428E47297E}" dt="2024-05-28T22:20:56.922" v="524"/>
          <ac:grpSpMkLst>
            <pc:docMk/>
            <pc:sldMk cId="3135404169" sldId="308"/>
            <ac:grpSpMk id="20" creationId="{452856BB-07F9-A938-F063-57007E6B5AD4}"/>
          </ac:grpSpMkLst>
        </pc:grpChg>
        <pc:grpChg chg="add">
          <ac:chgData name="Utilisateur invité" userId="" providerId="Windows Live" clId="Web-{D5BB9F8E-29F5-47F8-86FE-AF428E47297E}" dt="2024-05-28T22:20:57.469" v="526"/>
          <ac:grpSpMkLst>
            <pc:docMk/>
            <pc:sldMk cId="3135404169" sldId="308"/>
            <ac:grpSpMk id="40" creationId="{494FB7A6-F8E3-ACA2-68D4-C4B27755B24C}"/>
          </ac:grpSpMkLst>
        </pc:grpChg>
        <pc:grpChg chg="add">
          <ac:chgData name="Utilisateur invité" userId="" providerId="Windows Live" clId="Web-{D5BB9F8E-29F5-47F8-86FE-AF428E47297E}" dt="2024-05-28T22:20:57.516" v="527"/>
          <ac:grpSpMkLst>
            <pc:docMk/>
            <pc:sldMk cId="3135404169" sldId="308"/>
            <ac:grpSpMk id="50" creationId="{C5DAB679-5DA9-2CD6-F71F-7619E677B5B4}"/>
          </ac:grpSpMkLst>
        </pc:grpChg>
        <pc:picChg chg="add mod">
          <ac:chgData name="Utilisateur invité" userId="" providerId="Windows Live" clId="Web-{D5BB9F8E-29F5-47F8-86FE-AF428E47297E}" dt="2024-05-28T22:24:56.200" v="628" actId="1076"/>
          <ac:picMkLst>
            <pc:docMk/>
            <pc:sldMk cId="3135404169" sldId="308"/>
            <ac:picMk id="52" creationId="{C7CA8718-AED7-8DD1-909D-624678F98A16}"/>
          </ac:picMkLst>
        </pc:picChg>
        <pc:cxnChg chg="add mod">
          <ac:chgData name="Utilisateur invité" userId="" providerId="Windows Live" clId="Web-{D5BB9F8E-29F5-47F8-86FE-AF428E47297E}" dt="2024-05-28T22:21:26.532" v="537" actId="1076"/>
          <ac:cxnSpMkLst>
            <pc:docMk/>
            <pc:sldMk cId="3135404169" sldId="308"/>
            <ac:cxnSpMk id="10" creationId="{F2A95A25-C1B5-884B-D3E7-833952E79498}"/>
          </ac:cxnSpMkLst>
        </pc:cxnChg>
        <pc:cxnChg chg="add del mod">
          <ac:chgData name="Utilisateur invité" userId="" providerId="Windows Live" clId="Web-{D5BB9F8E-29F5-47F8-86FE-AF428E47297E}" dt="2024-05-28T22:21:46.751" v="543"/>
          <ac:cxnSpMkLst>
            <pc:docMk/>
            <pc:sldMk cId="3135404169" sldId="308"/>
            <ac:cxnSpMk id="12" creationId="{2502851E-661C-02B6-5772-DDA3F52CF68D}"/>
          </ac:cxnSpMkLst>
        </pc:cxnChg>
        <pc:cxnChg chg="add mod">
          <ac:chgData name="Utilisateur invité" userId="" providerId="Windows Live" clId="Web-{D5BB9F8E-29F5-47F8-86FE-AF428E47297E}" dt="2024-05-28T22:21:51.408" v="545" actId="1076"/>
          <ac:cxnSpMkLst>
            <pc:docMk/>
            <pc:sldMk cId="3135404169" sldId="308"/>
            <ac:cxnSpMk id="51" creationId="{CBEC625F-6082-0DAD-CD54-40582578C03C}"/>
          </ac:cxnSpMkLst>
        </pc:cxnChg>
        <pc:cxnChg chg="add mod">
          <ac:chgData name="Utilisateur invité" userId="" providerId="Windows Live" clId="Web-{D5BB9F8E-29F5-47F8-86FE-AF428E47297E}" dt="2024-05-28T22:24:56.216" v="629" actId="1076"/>
          <ac:cxnSpMkLst>
            <pc:docMk/>
            <pc:sldMk cId="3135404169" sldId="308"/>
            <ac:cxnSpMk id="53" creationId="{2CA52867-03A0-BCEE-3E4E-4CE0F10B2628}"/>
          </ac:cxnSpMkLst>
        </pc:cxnChg>
        <pc:cxnChg chg="add mod">
          <ac:chgData name="Utilisateur invité" userId="" providerId="Windows Live" clId="Web-{D5BB9F8E-29F5-47F8-86FE-AF428E47297E}" dt="2024-05-28T22:24:56.232" v="630" actId="1076"/>
          <ac:cxnSpMkLst>
            <pc:docMk/>
            <pc:sldMk cId="3135404169" sldId="308"/>
            <ac:cxnSpMk id="54" creationId="{9AFFCA30-E993-A7DD-CA02-561127BA406E}"/>
          </ac:cxnSpMkLst>
        </pc:cxnChg>
      </pc:sldChg>
      <pc:sldChg chg="add del replId">
        <pc:chgData name="Utilisateur invité" userId="" providerId="Windows Live" clId="Web-{D5BB9F8E-29F5-47F8-86FE-AF428E47297E}" dt="2024-05-28T22:16:36.158" v="429"/>
        <pc:sldMkLst>
          <pc:docMk/>
          <pc:sldMk cId="535987040" sldId="309"/>
        </pc:sldMkLst>
      </pc:sldChg>
      <pc:sldChg chg="addSp delSp modSp add replId">
        <pc:chgData name="Utilisateur invité" userId="" providerId="Windows Live" clId="Web-{D5BB9F8E-29F5-47F8-86FE-AF428E47297E}" dt="2024-05-28T22:25:34.201" v="655" actId="20577"/>
        <pc:sldMkLst>
          <pc:docMk/>
          <pc:sldMk cId="3328656992" sldId="310"/>
        </pc:sldMkLst>
        <pc:spChg chg="mod">
          <ac:chgData name="Utilisateur invité" userId="" providerId="Windows Live" clId="Web-{D5BB9F8E-29F5-47F8-86FE-AF428E47297E}" dt="2024-05-28T22:25:34.201" v="655" actId="20577"/>
          <ac:spMkLst>
            <pc:docMk/>
            <pc:sldMk cId="3328656992" sldId="310"/>
            <ac:spMk id="2" creationId="{7D85F245-89BC-A7D6-F2F8-31F25B284FDB}"/>
          </ac:spMkLst>
        </pc:spChg>
        <pc:spChg chg="add del mod">
          <ac:chgData name="Utilisateur invité" userId="" providerId="Windows Live" clId="Web-{D5BB9F8E-29F5-47F8-86FE-AF428E47297E}" dt="2024-05-28T22:25:30.404" v="653"/>
          <ac:spMkLst>
            <pc:docMk/>
            <pc:sldMk cId="3328656992" sldId="310"/>
            <ac:spMk id="3" creationId="{4C3CAEB6-C3AF-A60D-2E62-D841491508A0}"/>
          </ac:spMkLst>
        </pc:spChg>
      </pc:sldChg>
      <pc:sldChg chg="addSp delSp modSp add replId">
        <pc:chgData name="Utilisateur invité" userId="" providerId="Windows Live" clId="Web-{D5BB9F8E-29F5-47F8-86FE-AF428E47297E}" dt="2024-05-28T22:28:14.675" v="731" actId="20577"/>
        <pc:sldMkLst>
          <pc:docMk/>
          <pc:sldMk cId="494651274" sldId="311"/>
        </pc:sldMkLst>
        <pc:spChg chg="mod">
          <ac:chgData name="Utilisateur invité" userId="" providerId="Windows Live" clId="Web-{D5BB9F8E-29F5-47F8-86FE-AF428E47297E}" dt="2024-05-28T22:28:14.675" v="731" actId="20577"/>
          <ac:spMkLst>
            <pc:docMk/>
            <pc:sldMk cId="494651274" sldId="311"/>
            <ac:spMk id="2" creationId="{7D653209-9DD5-48D0-0F49-13801AD4B003}"/>
          </ac:spMkLst>
        </pc:spChg>
        <pc:spChg chg="del mod">
          <ac:chgData name="Utilisateur invité" userId="" providerId="Windows Live" clId="Web-{D5BB9F8E-29F5-47F8-86FE-AF428E47297E}" dt="2024-05-28T22:27:39.080" v="695"/>
          <ac:spMkLst>
            <pc:docMk/>
            <pc:sldMk cId="494651274" sldId="311"/>
            <ac:spMk id="3" creationId="{D0697A88-CA03-CA00-8DC5-A81B28AE1131}"/>
          </ac:spMkLst>
        </pc:spChg>
        <pc:spChg chg="del mod">
          <ac:chgData name="Utilisateur invité" userId="" providerId="Windows Live" clId="Web-{D5BB9F8E-29F5-47F8-86FE-AF428E47297E}" dt="2024-05-28T22:27:29.486" v="691"/>
          <ac:spMkLst>
            <pc:docMk/>
            <pc:sldMk cId="494651274" sldId="311"/>
            <ac:spMk id="6" creationId="{0EE5B3BD-545C-EC8E-46FE-F82EBF123659}"/>
          </ac:spMkLst>
        </pc:spChg>
        <pc:spChg chg="add del mod">
          <ac:chgData name="Utilisateur invité" userId="" providerId="Windows Live" clId="Web-{D5BB9F8E-29F5-47F8-86FE-AF428E47297E}" dt="2024-05-28T22:27:42.752" v="697"/>
          <ac:spMkLst>
            <pc:docMk/>
            <pc:sldMk cId="494651274" sldId="311"/>
            <ac:spMk id="7" creationId="{DE818B92-9433-EDC2-114C-86BBFF63587E}"/>
          </ac:spMkLst>
        </pc:spChg>
        <pc:picChg chg="mod">
          <ac:chgData name="Utilisateur invité" userId="" providerId="Windows Live" clId="Web-{D5BB9F8E-29F5-47F8-86FE-AF428E47297E}" dt="2024-05-28T22:27:36.799" v="694" actId="1076"/>
          <ac:picMkLst>
            <pc:docMk/>
            <pc:sldMk cId="494651274" sldId="311"/>
            <ac:picMk id="4" creationId="{BC395A91-0C64-7750-2350-017E1338905F}"/>
          </ac:picMkLst>
        </pc:picChg>
        <pc:picChg chg="del">
          <ac:chgData name="Utilisateur invité" userId="" providerId="Windows Live" clId="Web-{D5BB9F8E-29F5-47F8-86FE-AF428E47297E}" dt="2024-05-28T22:27:09.001" v="686"/>
          <ac:picMkLst>
            <pc:docMk/>
            <pc:sldMk cId="494651274" sldId="311"/>
            <ac:picMk id="9" creationId="{AAA320B6-72BE-7AA3-243F-CDCED220BF2D}"/>
          </ac:picMkLst>
        </pc:picChg>
      </pc:sldChg>
      <pc:sldChg chg="modSp add replId">
        <pc:chgData name="Utilisateur invité" userId="" providerId="Windows Live" clId="Web-{D5BB9F8E-29F5-47F8-86FE-AF428E47297E}" dt="2024-05-28T22:28:43.988" v="761" actId="20577"/>
        <pc:sldMkLst>
          <pc:docMk/>
          <pc:sldMk cId="4161624158" sldId="312"/>
        </pc:sldMkLst>
        <pc:spChg chg="mod">
          <ac:chgData name="Utilisateur invité" userId="" providerId="Windows Live" clId="Web-{D5BB9F8E-29F5-47F8-86FE-AF428E47297E}" dt="2024-05-28T22:28:43.988" v="761" actId="20577"/>
          <ac:spMkLst>
            <pc:docMk/>
            <pc:sldMk cId="4161624158" sldId="312"/>
            <ac:spMk id="2" creationId="{7D653209-9DD5-48D0-0F49-13801AD4B003}"/>
          </ac:spMkLst>
        </pc:spChg>
      </pc:sldChg>
      <pc:sldChg chg="modSp add replId">
        <pc:chgData name="Utilisateur invité" userId="" providerId="Windows Live" clId="Web-{D5BB9F8E-29F5-47F8-86FE-AF428E47297E}" dt="2024-05-28T22:29:07.633" v="778" actId="20577"/>
        <pc:sldMkLst>
          <pc:docMk/>
          <pc:sldMk cId="2365363538" sldId="313"/>
        </pc:sldMkLst>
        <pc:spChg chg="mod">
          <ac:chgData name="Utilisateur invité" userId="" providerId="Windows Live" clId="Web-{D5BB9F8E-29F5-47F8-86FE-AF428E47297E}" dt="2024-05-28T22:29:07.633" v="778" actId="20577"/>
          <ac:spMkLst>
            <pc:docMk/>
            <pc:sldMk cId="2365363538" sldId="313"/>
            <ac:spMk id="2" creationId="{7D653209-9DD5-48D0-0F49-13801AD4B003}"/>
          </ac:spMkLst>
        </pc:spChg>
      </pc:sldChg>
      <pc:sldChg chg="modSp add replId">
        <pc:chgData name="Utilisateur invité" userId="" providerId="Windows Live" clId="Web-{D5BB9F8E-29F5-47F8-86FE-AF428E47297E}" dt="2024-05-28T22:29:59.280" v="803" actId="20577"/>
        <pc:sldMkLst>
          <pc:docMk/>
          <pc:sldMk cId="361873316" sldId="314"/>
        </pc:sldMkLst>
        <pc:spChg chg="mod">
          <ac:chgData name="Utilisateur invité" userId="" providerId="Windows Live" clId="Web-{D5BB9F8E-29F5-47F8-86FE-AF428E47297E}" dt="2024-05-28T22:29:59.280" v="803" actId="20577"/>
          <ac:spMkLst>
            <pc:docMk/>
            <pc:sldMk cId="361873316" sldId="314"/>
            <ac:spMk id="2" creationId="{7D653209-9DD5-48D0-0F49-13801AD4B003}"/>
          </ac:spMkLst>
        </pc:spChg>
      </pc:sldChg>
      <pc:sldChg chg="modSp add ord replId">
        <pc:chgData name="Utilisateur invité" userId="" providerId="Windows Live" clId="Web-{D5BB9F8E-29F5-47F8-86FE-AF428E47297E}" dt="2024-05-28T22:30:11.374" v="827" actId="20577"/>
        <pc:sldMkLst>
          <pc:docMk/>
          <pc:sldMk cId="1426902000" sldId="315"/>
        </pc:sldMkLst>
        <pc:spChg chg="mod">
          <ac:chgData name="Utilisateur invité" userId="" providerId="Windows Live" clId="Web-{D5BB9F8E-29F5-47F8-86FE-AF428E47297E}" dt="2024-05-28T22:30:11.374" v="827" actId="20577"/>
          <ac:spMkLst>
            <pc:docMk/>
            <pc:sldMk cId="1426902000" sldId="315"/>
            <ac:spMk id="2" creationId="{7D653209-9DD5-48D0-0F49-13801AD4B003}"/>
          </ac:spMkLst>
        </pc:spChg>
      </pc:sldChg>
      <pc:sldChg chg="modSp add replId">
        <pc:chgData name="Utilisateur invité" userId="" providerId="Windows Live" clId="Web-{D5BB9F8E-29F5-47F8-86FE-AF428E47297E}" dt="2024-05-28T22:30:27.812" v="837" actId="20577"/>
        <pc:sldMkLst>
          <pc:docMk/>
          <pc:sldMk cId="895323866" sldId="316"/>
        </pc:sldMkLst>
        <pc:spChg chg="mod">
          <ac:chgData name="Utilisateur invité" userId="" providerId="Windows Live" clId="Web-{D5BB9F8E-29F5-47F8-86FE-AF428E47297E}" dt="2024-05-28T22:30:27.812" v="837" actId="20577"/>
          <ac:spMkLst>
            <pc:docMk/>
            <pc:sldMk cId="895323866" sldId="316"/>
            <ac:spMk id="2" creationId="{7D653209-9DD5-48D0-0F49-13801AD4B003}"/>
          </ac:spMkLst>
        </pc:spChg>
      </pc:sldChg>
      <pc:sldChg chg="addSp delSp modSp add ord replId">
        <pc:chgData name="Utilisateur invité" userId="" providerId="Windows Live" clId="Web-{D5BB9F8E-29F5-47F8-86FE-AF428E47297E}" dt="2024-05-28T22:30:40.765" v="846" actId="20577"/>
        <pc:sldMkLst>
          <pc:docMk/>
          <pc:sldMk cId="2602165531" sldId="317"/>
        </pc:sldMkLst>
        <pc:spChg chg="mod">
          <ac:chgData name="Utilisateur invité" userId="" providerId="Windows Live" clId="Web-{D5BB9F8E-29F5-47F8-86FE-AF428E47297E}" dt="2024-05-28T22:30:40.765" v="846" actId="20577"/>
          <ac:spMkLst>
            <pc:docMk/>
            <pc:sldMk cId="2602165531" sldId="317"/>
            <ac:spMk id="2" creationId="{7D85F245-89BC-A7D6-F2F8-31F25B284FDB}"/>
          </ac:spMkLst>
        </pc:spChg>
        <pc:spChg chg="del">
          <ac:chgData name="Utilisateur invité" userId="" providerId="Windows Live" clId="Web-{D5BB9F8E-29F5-47F8-86FE-AF428E47297E}" dt="2024-05-28T22:30:37.437" v="841"/>
          <ac:spMkLst>
            <pc:docMk/>
            <pc:sldMk cId="2602165531" sldId="317"/>
            <ac:spMk id="3" creationId="{40AD9879-B74A-F8B2-809D-8CF86A06508E}"/>
          </ac:spMkLst>
        </pc:spChg>
        <pc:spChg chg="add mod">
          <ac:chgData name="Utilisateur invité" userId="" providerId="Windows Live" clId="Web-{D5BB9F8E-29F5-47F8-86FE-AF428E47297E}" dt="2024-05-28T22:30:37.437" v="841"/>
          <ac:spMkLst>
            <pc:docMk/>
            <pc:sldMk cId="2602165531" sldId="317"/>
            <ac:spMk id="5" creationId="{B2A78194-3232-757C-B917-45801F8651F8}"/>
          </ac:spMkLst>
        </pc:spChg>
        <pc:picChg chg="del">
          <ac:chgData name="Utilisateur invité" userId="" providerId="Windows Live" clId="Web-{D5BB9F8E-29F5-47F8-86FE-AF428E47297E}" dt="2024-05-28T22:30:37.437" v="840"/>
          <ac:picMkLst>
            <pc:docMk/>
            <pc:sldMk cId="2602165531" sldId="317"/>
            <ac:picMk id="9" creationId="{F36ACA67-3120-F42E-E9DF-4D2B0BB4652F}"/>
          </ac:picMkLst>
        </pc:picChg>
      </pc:sldChg>
      <pc:sldChg chg="modSp add replId">
        <pc:chgData name="Utilisateur invité" userId="" providerId="Windows Live" clId="Web-{D5BB9F8E-29F5-47F8-86FE-AF428E47297E}" dt="2024-05-28T22:32:29.628" v="866" actId="20577"/>
        <pc:sldMkLst>
          <pc:docMk/>
          <pc:sldMk cId="4137288810" sldId="318"/>
        </pc:sldMkLst>
        <pc:spChg chg="mod">
          <ac:chgData name="Utilisateur invité" userId="" providerId="Windows Live" clId="Web-{D5BB9F8E-29F5-47F8-86FE-AF428E47297E}" dt="2024-05-28T22:32:29.628" v="866" actId="20577"/>
          <ac:spMkLst>
            <pc:docMk/>
            <pc:sldMk cId="4137288810" sldId="318"/>
            <ac:spMk id="2" creationId="{7D653209-9DD5-48D0-0F49-13801AD4B003}"/>
          </ac:spMkLst>
        </pc:spChg>
      </pc:sldChg>
    </pc:docChg>
  </pc:docChgLst>
  <pc:docChgLst>
    <pc:chgData name="Sophie Caroni" userId="d82867284df7650e" providerId="Windows Live" clId="Web-{41A163CE-9503-4507-84B4-48329A435BD4}"/>
    <pc:docChg chg="modSld">
      <pc:chgData name="Sophie Caroni" userId="d82867284df7650e" providerId="Windows Live" clId="Web-{41A163CE-9503-4507-84B4-48329A435BD4}" dt="2024-04-16T07:27:24.513" v="20" actId="20577"/>
      <pc:docMkLst>
        <pc:docMk/>
      </pc:docMkLst>
      <pc:sldChg chg="modSp">
        <pc:chgData name="Sophie Caroni" userId="d82867284df7650e" providerId="Windows Live" clId="Web-{41A163CE-9503-4507-84B4-48329A435BD4}" dt="2024-04-16T07:27:24.513" v="20" actId="20577"/>
        <pc:sldMkLst>
          <pc:docMk/>
          <pc:sldMk cId="2811044385" sldId="280"/>
        </pc:sldMkLst>
        <pc:spChg chg="mod">
          <ac:chgData name="Sophie Caroni" userId="d82867284df7650e" providerId="Windows Live" clId="Web-{41A163CE-9503-4507-84B4-48329A435BD4}" dt="2024-04-16T07:27:24.513" v="20" actId="20577"/>
          <ac:spMkLst>
            <pc:docMk/>
            <pc:sldMk cId="2811044385" sldId="280"/>
            <ac:spMk id="3" creationId="{40AD9879-B74A-F8B2-809D-8CF86A06508E}"/>
          </ac:spMkLst>
        </pc:spChg>
      </pc:sldChg>
    </pc:docChg>
  </pc:docChgLst>
  <pc:docChgLst>
    <pc:chgData name="Guest User" providerId="Windows Live" clId="Web-{9798C6B0-DC14-423F-8D27-3CC3D2B5F081}"/>
    <pc:docChg chg="addSld modSld">
      <pc:chgData name="Guest User" userId="" providerId="Windows Live" clId="Web-{9798C6B0-DC14-423F-8D27-3CC3D2B5F081}" dt="2024-04-04T09:29:14.912" v="112" actId="20577"/>
      <pc:docMkLst>
        <pc:docMk/>
      </pc:docMkLst>
      <pc:sldChg chg="modSp">
        <pc:chgData name="Guest User" userId="" providerId="Windows Live" clId="Web-{9798C6B0-DC14-423F-8D27-3CC3D2B5F081}" dt="2024-04-04T09:27:45.890" v="102" actId="20577"/>
        <pc:sldMkLst>
          <pc:docMk/>
          <pc:sldMk cId="885594781" sldId="267"/>
        </pc:sldMkLst>
        <pc:spChg chg="mod">
          <ac:chgData name="Guest User" userId="" providerId="Windows Live" clId="Web-{9798C6B0-DC14-423F-8D27-3CC3D2B5F081}" dt="2024-04-04T09:27:45.890" v="102" actId="20577"/>
          <ac:spMkLst>
            <pc:docMk/>
            <pc:sldMk cId="885594781" sldId="267"/>
            <ac:spMk id="3" creationId="{40AD9879-B74A-F8B2-809D-8CF86A06508E}"/>
          </ac:spMkLst>
        </pc:spChg>
      </pc:sldChg>
      <pc:sldChg chg="addSp delSp modSp new">
        <pc:chgData name="Guest User" userId="" providerId="Windows Live" clId="Web-{9798C6B0-DC14-423F-8D27-3CC3D2B5F081}" dt="2024-04-04T09:29:14.912" v="112" actId="20577"/>
        <pc:sldMkLst>
          <pc:docMk/>
          <pc:sldMk cId="820685614" sldId="281"/>
        </pc:sldMkLst>
        <pc:spChg chg="del mod">
          <ac:chgData name="Guest User" userId="" providerId="Windows Live" clId="Web-{9798C6B0-DC14-423F-8D27-3CC3D2B5F081}" dt="2024-04-04T09:25:54.695" v="76"/>
          <ac:spMkLst>
            <pc:docMk/>
            <pc:sldMk cId="820685614" sldId="281"/>
            <ac:spMk id="2" creationId="{4CA9C088-7A6C-1D73-9E96-A66435F2C57A}"/>
          </ac:spMkLst>
        </pc:spChg>
        <pc:spChg chg="mod">
          <ac:chgData name="Guest User" userId="" providerId="Windows Live" clId="Web-{9798C6B0-DC14-423F-8D27-3CC3D2B5F081}" dt="2024-04-04T09:29:14.912" v="112" actId="20577"/>
          <ac:spMkLst>
            <pc:docMk/>
            <pc:sldMk cId="820685614" sldId="281"/>
            <ac:spMk id="3" creationId="{E5E24668-9B44-5328-7242-A9E96A8ED679}"/>
          </ac:spMkLst>
        </pc:spChg>
        <pc:spChg chg="add del mod">
          <ac:chgData name="Guest User" userId="" providerId="Windows Live" clId="Web-{9798C6B0-DC14-423F-8D27-3CC3D2B5F081}" dt="2024-04-04T09:26:04.696" v="77"/>
          <ac:spMkLst>
            <pc:docMk/>
            <pc:sldMk cId="820685614" sldId="281"/>
            <ac:spMk id="5" creationId="{77172355-0003-8F9D-B65F-1553EE60F26F}"/>
          </ac:spMkLst>
        </pc:spChg>
        <pc:spChg chg="add mod">
          <ac:chgData name="Guest User" userId="" providerId="Windows Live" clId="Web-{9798C6B0-DC14-423F-8D27-3CC3D2B5F081}" dt="2024-04-04T09:26:23.025" v="91" actId="20577"/>
          <ac:spMkLst>
            <pc:docMk/>
            <pc:sldMk cId="820685614" sldId="281"/>
            <ac:spMk id="7" creationId="{B41327D5-CBC7-1859-6C26-E275D8819A07}"/>
          </ac:spMkLst>
        </pc:spChg>
      </pc:sldChg>
      <pc:sldChg chg="modSp add replId">
        <pc:chgData name="Guest User" userId="" providerId="Windows Live" clId="Web-{9798C6B0-DC14-423F-8D27-3CC3D2B5F081}" dt="2024-04-04T09:26:55.715" v="97" actId="20577"/>
        <pc:sldMkLst>
          <pc:docMk/>
          <pc:sldMk cId="460826538" sldId="282"/>
        </pc:sldMkLst>
        <pc:spChg chg="mod">
          <ac:chgData name="Guest User" userId="" providerId="Windows Live" clId="Web-{9798C6B0-DC14-423F-8D27-3CC3D2B5F081}" dt="2024-04-04T09:26:55.715" v="97" actId="20577"/>
          <ac:spMkLst>
            <pc:docMk/>
            <pc:sldMk cId="460826538" sldId="282"/>
            <ac:spMk id="3" creationId="{E5E24668-9B44-5328-7242-A9E96A8ED679}"/>
          </ac:spMkLst>
        </pc:spChg>
      </pc:sldChg>
    </pc:docChg>
  </pc:docChgLst>
  <pc:docChgLst>
    <pc:chgData name="Guest User" providerId="Windows Live" clId="Web-{B5A4DF24-093C-470E-A4B4-173B5864BC54}"/>
    <pc:docChg chg="addSld modSld sldOrd">
      <pc:chgData name="Guest User" userId="" providerId="Windows Live" clId="Web-{B5A4DF24-093C-470E-A4B4-173B5864BC54}" dt="2024-04-14T09:35:03.523" v="93" actId="20577"/>
      <pc:docMkLst>
        <pc:docMk/>
      </pc:docMkLst>
      <pc:sldChg chg="modSp add ord replId">
        <pc:chgData name="Guest User" userId="" providerId="Windows Live" clId="Web-{B5A4DF24-093C-470E-A4B4-173B5864BC54}" dt="2024-04-14T09:35:03.523" v="93" actId="20577"/>
        <pc:sldMkLst>
          <pc:docMk/>
          <pc:sldMk cId="2633020259" sldId="288"/>
        </pc:sldMkLst>
        <pc:spChg chg="mod">
          <ac:chgData name="Guest User" userId="" providerId="Windows Live" clId="Web-{B5A4DF24-093C-470E-A4B4-173B5864BC54}" dt="2024-04-14T09:33:26.505" v="67" actId="20577"/>
          <ac:spMkLst>
            <pc:docMk/>
            <pc:sldMk cId="2633020259" sldId="288"/>
            <ac:spMk id="2" creationId="{7D85F245-89BC-A7D6-F2F8-31F25B284FDB}"/>
          </ac:spMkLst>
        </pc:spChg>
        <pc:spChg chg="mod">
          <ac:chgData name="Guest User" userId="" providerId="Windows Live" clId="Web-{B5A4DF24-093C-470E-A4B4-173B5864BC54}" dt="2024-04-14T09:35:03.523" v="93" actId="20577"/>
          <ac:spMkLst>
            <pc:docMk/>
            <pc:sldMk cId="2633020259" sldId="288"/>
            <ac:spMk id="3" creationId="{40AD9879-B74A-F8B2-809D-8CF86A06508E}"/>
          </ac:spMkLst>
        </pc:spChg>
      </pc:sldChg>
    </pc:docChg>
  </pc:docChgLst>
  <pc:docChgLst>
    <pc:chgData name="Sophie Caroni" userId="d82867284df7650e" providerId="Windows Live" clId="Web-{186524D9-638F-4E4F-95F2-5DDA49D8B89B}"/>
    <pc:docChg chg="modSld">
      <pc:chgData name="Sophie Caroni" userId="d82867284df7650e" providerId="Windows Live" clId="Web-{186524D9-638F-4E4F-95F2-5DDA49D8B89B}" dt="2024-04-03T09:32:27.181" v="22" actId="20577"/>
      <pc:docMkLst>
        <pc:docMk/>
      </pc:docMkLst>
      <pc:sldChg chg="modSp">
        <pc:chgData name="Sophie Caroni" userId="d82867284df7650e" providerId="Windows Live" clId="Web-{186524D9-638F-4E4F-95F2-5DDA49D8B89B}" dt="2024-04-03T09:32:27.181" v="22" actId="20577"/>
        <pc:sldMkLst>
          <pc:docMk/>
          <pc:sldMk cId="174030447" sldId="268"/>
        </pc:sldMkLst>
        <pc:spChg chg="mod">
          <ac:chgData name="Sophie Caroni" userId="d82867284df7650e" providerId="Windows Live" clId="Web-{186524D9-638F-4E4F-95F2-5DDA49D8B89B}" dt="2024-04-03T09:32:27.181" v="22" actId="20577"/>
          <ac:spMkLst>
            <pc:docMk/>
            <pc:sldMk cId="174030447" sldId="268"/>
            <ac:spMk id="3" creationId="{40AD9879-B74A-F8B2-809D-8CF86A06508E}"/>
          </ac:spMkLst>
        </pc:spChg>
      </pc:sldChg>
    </pc:docChg>
  </pc:docChgLst>
  <pc:docChgLst>
    <pc:chgData name="Guest User" providerId="Windows Live" clId="Web-{3DD4F62A-180D-4B08-9A7B-E6004FFB94CF}"/>
    <pc:docChg chg="addSld modSld">
      <pc:chgData name="Guest User" userId="" providerId="Windows Live" clId="Web-{3DD4F62A-180D-4B08-9A7B-E6004FFB94CF}" dt="2024-05-28T15:39:28.350" v="31"/>
      <pc:docMkLst>
        <pc:docMk/>
      </pc:docMkLst>
      <pc:sldChg chg="modSp">
        <pc:chgData name="Guest User" userId="" providerId="Windows Live" clId="Web-{3DD4F62A-180D-4B08-9A7B-E6004FFB94CF}" dt="2024-05-28T15:33:52.201" v="3" actId="20577"/>
        <pc:sldMkLst>
          <pc:docMk/>
          <pc:sldMk cId="3852337334" sldId="256"/>
        </pc:sldMkLst>
        <pc:spChg chg="mod">
          <ac:chgData name="Guest User" userId="" providerId="Windows Live" clId="Web-{3DD4F62A-180D-4B08-9A7B-E6004FFB94CF}" dt="2024-05-28T15:33:52.201" v="3" actId="20577"/>
          <ac:spMkLst>
            <pc:docMk/>
            <pc:sldMk cId="3852337334" sldId="256"/>
            <ac:spMk id="8" creationId="{C71BDE25-D939-5541-5C9E-B6BB64902FD1}"/>
          </ac:spMkLst>
        </pc:spChg>
      </pc:sldChg>
      <pc:sldChg chg="addSp delSp modSp">
        <pc:chgData name="Guest User" userId="" providerId="Windows Live" clId="Web-{3DD4F62A-180D-4B08-9A7B-E6004FFB94CF}" dt="2024-05-28T15:35:44.079" v="30" actId="20577"/>
        <pc:sldMkLst>
          <pc:docMk/>
          <pc:sldMk cId="3220441139" sldId="257"/>
        </pc:sldMkLst>
        <pc:spChg chg="add del">
          <ac:chgData name="Guest User" userId="" providerId="Windows Live" clId="Web-{3DD4F62A-180D-4B08-9A7B-E6004FFB94CF}" dt="2024-05-28T15:35:26.109" v="15"/>
          <ac:spMkLst>
            <pc:docMk/>
            <pc:sldMk cId="3220441139" sldId="257"/>
            <ac:spMk id="3" creationId="{569D22D5-3480-F353-1967-3BFC9A520515}"/>
          </ac:spMkLst>
        </pc:spChg>
        <pc:spChg chg="add del mod">
          <ac:chgData name="Guest User" userId="" providerId="Windows Live" clId="Web-{3DD4F62A-180D-4B08-9A7B-E6004FFB94CF}" dt="2024-05-28T15:35:08.906" v="9"/>
          <ac:spMkLst>
            <pc:docMk/>
            <pc:sldMk cId="3220441139" sldId="257"/>
            <ac:spMk id="7" creationId="{F1A0A972-E947-4D67-BD5A-97648783EC66}"/>
          </ac:spMkLst>
        </pc:spChg>
        <pc:spChg chg="add mod">
          <ac:chgData name="Guest User" userId="" providerId="Windows Live" clId="Web-{3DD4F62A-180D-4B08-9A7B-E6004FFB94CF}" dt="2024-05-28T15:35:44.079" v="30" actId="20577"/>
          <ac:spMkLst>
            <pc:docMk/>
            <pc:sldMk cId="3220441139" sldId="257"/>
            <ac:spMk id="9" creationId="{5ADD367B-C82C-C435-CE6D-D952A34D9685}"/>
          </ac:spMkLst>
        </pc:spChg>
        <pc:spChg chg="add del">
          <ac:chgData name="Guest User" userId="" providerId="Windows Live" clId="Web-{3DD4F62A-180D-4B08-9A7B-E6004FFB94CF}" dt="2024-05-28T15:35:26.062" v="14"/>
          <ac:spMkLst>
            <pc:docMk/>
            <pc:sldMk cId="3220441139" sldId="257"/>
            <ac:spMk id="11" creationId="{BA1C0EF2-4D5A-47C3-B36A-0D78B0357900}"/>
          </ac:spMkLst>
        </pc:spChg>
        <pc:spChg chg="add del">
          <ac:chgData name="Guest User" userId="" providerId="Windows Live" clId="Web-{3DD4F62A-180D-4B08-9A7B-E6004FFB94CF}" dt="2024-05-28T15:35:38.063" v="19"/>
          <ac:spMkLst>
            <pc:docMk/>
            <pc:sldMk cId="3220441139" sldId="257"/>
            <ac:spMk id="12" creationId="{65925BA4-AFB9-2FA7-90D3-98795C36E08F}"/>
          </ac:spMkLst>
        </pc:spChg>
        <pc:picChg chg="add del">
          <ac:chgData name="Guest User" userId="" providerId="Windows Live" clId="Web-{3DD4F62A-180D-4B08-9A7B-E6004FFB94CF}" dt="2024-05-28T15:35:38.063" v="21"/>
          <ac:picMkLst>
            <pc:docMk/>
            <pc:sldMk cId="3220441139" sldId="257"/>
            <ac:picMk id="4" creationId="{B250E1F7-C088-3FF0-ED94-97860971FB21}"/>
          </ac:picMkLst>
        </pc:picChg>
        <pc:picChg chg="add del">
          <ac:chgData name="Guest User" userId="" providerId="Windows Live" clId="Web-{3DD4F62A-180D-4B08-9A7B-E6004FFB94CF}" dt="2024-05-28T15:35:38.063" v="20"/>
          <ac:picMkLst>
            <pc:docMk/>
            <pc:sldMk cId="3220441139" sldId="257"/>
            <ac:picMk id="6" creationId="{B9C7F399-EFBB-D493-08C8-EA3F1DC7539D}"/>
          </ac:picMkLst>
        </pc:picChg>
      </pc:sldChg>
      <pc:sldChg chg="add replId">
        <pc:chgData name="Guest User" userId="" providerId="Windows Live" clId="Web-{3DD4F62A-180D-4B08-9A7B-E6004FFB94CF}" dt="2024-05-28T15:39:28.350" v="31"/>
        <pc:sldMkLst>
          <pc:docMk/>
          <pc:sldMk cId="3853174462" sldId="296"/>
        </pc:sldMkLst>
      </pc:sldChg>
    </pc:docChg>
  </pc:docChgLst>
  <pc:docChgLst>
    <pc:chgData name="Utilisateur invité" providerId="Windows Live" clId="Web-{45ADB38B-DDE7-4EA9-963F-786953186FD5}"/>
    <pc:docChg chg="modSld">
      <pc:chgData name="Utilisateur invité" userId="" providerId="Windows Live" clId="Web-{45ADB38B-DDE7-4EA9-963F-786953186FD5}" dt="2024-05-30T21:01:02.994" v="196"/>
      <pc:docMkLst>
        <pc:docMk/>
      </pc:docMkLst>
      <pc:sldChg chg="modNotes">
        <pc:chgData name="Utilisateur invité" userId="" providerId="Windows Live" clId="Web-{45ADB38B-DDE7-4EA9-963F-786953186FD5}" dt="2024-05-30T21:01:02.994" v="196"/>
        <pc:sldMkLst>
          <pc:docMk/>
          <pc:sldMk cId="1600234264" sldId="326"/>
        </pc:sldMkLst>
      </pc:sldChg>
      <pc:sldChg chg="modNotes">
        <pc:chgData name="Utilisateur invité" userId="" providerId="Windows Live" clId="Web-{45ADB38B-DDE7-4EA9-963F-786953186FD5}" dt="2024-05-30T20:52:08.429" v="10"/>
        <pc:sldMkLst>
          <pc:docMk/>
          <pc:sldMk cId="2318508942" sldId="344"/>
        </pc:sldMkLst>
      </pc:sldChg>
      <pc:sldChg chg="modNotes">
        <pc:chgData name="Utilisateur invité" userId="" providerId="Windows Live" clId="Web-{45ADB38B-DDE7-4EA9-963F-786953186FD5}" dt="2024-05-30T20:53:17.713" v="35"/>
        <pc:sldMkLst>
          <pc:docMk/>
          <pc:sldMk cId="3167831831" sldId="348"/>
        </pc:sldMkLst>
      </pc:sldChg>
      <pc:sldChg chg="modNotes">
        <pc:chgData name="Utilisateur invité" userId="" providerId="Windows Live" clId="Web-{45ADB38B-DDE7-4EA9-963F-786953186FD5}" dt="2024-05-30T20:53:06.572" v="31"/>
        <pc:sldMkLst>
          <pc:docMk/>
          <pc:sldMk cId="2748436535" sldId="351"/>
        </pc:sldMkLst>
      </pc:sldChg>
      <pc:sldChg chg="modNotes">
        <pc:chgData name="Utilisateur invité" userId="" providerId="Windows Live" clId="Web-{45ADB38B-DDE7-4EA9-963F-786953186FD5}" dt="2024-05-30T20:53:04.384" v="30"/>
        <pc:sldMkLst>
          <pc:docMk/>
          <pc:sldMk cId="1746644163" sldId="352"/>
        </pc:sldMkLst>
      </pc:sldChg>
      <pc:sldChg chg="modNotes">
        <pc:chgData name="Utilisateur invité" userId="" providerId="Windows Live" clId="Web-{45ADB38B-DDE7-4EA9-963F-786953186FD5}" dt="2024-05-30T20:53:27.322" v="36"/>
        <pc:sldMkLst>
          <pc:docMk/>
          <pc:sldMk cId="2113719901" sldId="353"/>
        </pc:sldMkLst>
      </pc:sldChg>
      <pc:sldChg chg="modNotes">
        <pc:chgData name="Utilisateur invité" userId="" providerId="Windows Live" clId="Web-{45ADB38B-DDE7-4EA9-963F-786953186FD5}" dt="2024-05-30T20:53:32.182" v="37"/>
        <pc:sldMkLst>
          <pc:docMk/>
          <pc:sldMk cId="3883972027" sldId="354"/>
        </pc:sldMkLst>
      </pc:sldChg>
      <pc:sldChg chg="modNotes">
        <pc:chgData name="Utilisateur invité" userId="" providerId="Windows Live" clId="Web-{45ADB38B-DDE7-4EA9-963F-786953186FD5}" dt="2024-05-30T20:53:37.432" v="38"/>
        <pc:sldMkLst>
          <pc:docMk/>
          <pc:sldMk cId="3431604328" sldId="361"/>
        </pc:sldMkLst>
      </pc:sldChg>
      <pc:sldChg chg="modSp modNotes">
        <pc:chgData name="Utilisateur invité" userId="" providerId="Windows Live" clId="Web-{45ADB38B-DDE7-4EA9-963F-786953186FD5}" dt="2024-05-30T20:53:55.995" v="41"/>
        <pc:sldMkLst>
          <pc:docMk/>
          <pc:sldMk cId="1262898676" sldId="362"/>
        </pc:sldMkLst>
        <pc:picChg chg="mod modCrop">
          <ac:chgData name="Utilisateur invité" userId="" providerId="Windows Live" clId="Web-{45ADB38B-DDE7-4EA9-963F-786953186FD5}" dt="2024-05-30T20:29:38.635" v="3"/>
          <ac:picMkLst>
            <pc:docMk/>
            <pc:sldMk cId="1262898676" sldId="362"/>
            <ac:picMk id="4" creationId="{E3B702A1-823E-5B3E-1632-A1D598936404}"/>
          </ac:picMkLst>
        </pc:picChg>
      </pc:sldChg>
      <pc:sldChg chg="modNotes">
        <pc:chgData name="Utilisateur invité" userId="" providerId="Windows Live" clId="Web-{45ADB38B-DDE7-4EA9-963F-786953186FD5}" dt="2024-05-30T20:54:03.355" v="43"/>
        <pc:sldMkLst>
          <pc:docMk/>
          <pc:sldMk cId="1653178246" sldId="363"/>
        </pc:sldMkLst>
      </pc:sldChg>
    </pc:docChg>
  </pc:docChgLst>
  <pc:docChgLst>
    <pc:chgData name="Sophie Caroni" userId="d82867284df7650e" providerId="Windows Live" clId="Web-{D40A79EE-8AD1-4AF9-9D8C-7CCB63A08133}"/>
    <pc:docChg chg="modSld">
      <pc:chgData name="Sophie Caroni" userId="d82867284df7650e" providerId="Windows Live" clId="Web-{D40A79EE-8AD1-4AF9-9D8C-7CCB63A08133}" dt="2024-05-29T23:16:02.714" v="335"/>
      <pc:docMkLst>
        <pc:docMk/>
      </pc:docMkLst>
      <pc:sldChg chg="modSp">
        <pc:chgData name="Sophie Caroni" userId="d82867284df7650e" providerId="Windows Live" clId="Web-{D40A79EE-8AD1-4AF9-9D8C-7CCB63A08133}" dt="2024-05-29T22:56:56.744" v="1" actId="20577"/>
        <pc:sldMkLst>
          <pc:docMk/>
          <pc:sldMk cId="4276937447" sldId="329"/>
        </pc:sldMkLst>
        <pc:spChg chg="mod">
          <ac:chgData name="Sophie Caroni" userId="d82867284df7650e" providerId="Windows Live" clId="Web-{D40A79EE-8AD1-4AF9-9D8C-7CCB63A08133}" dt="2024-05-29T22:56:56.744" v="1" actId="20577"/>
          <ac:spMkLst>
            <pc:docMk/>
            <pc:sldMk cId="4276937447" sldId="329"/>
            <ac:spMk id="3" creationId="{40AD9879-B74A-F8B2-809D-8CF86A06508E}"/>
          </ac:spMkLst>
        </pc:spChg>
      </pc:sldChg>
      <pc:sldChg chg="addSp delSp">
        <pc:chgData name="Sophie Caroni" userId="d82867284df7650e" providerId="Windows Live" clId="Web-{D40A79EE-8AD1-4AF9-9D8C-7CCB63A08133}" dt="2024-05-29T23:08:43.974" v="178"/>
        <pc:sldMkLst>
          <pc:docMk/>
          <pc:sldMk cId="3515902705" sldId="330"/>
        </pc:sldMkLst>
        <pc:picChg chg="add del">
          <ac:chgData name="Sophie Caroni" userId="d82867284df7650e" providerId="Windows Live" clId="Web-{D40A79EE-8AD1-4AF9-9D8C-7CCB63A08133}" dt="2024-05-29T23:08:43.974" v="178"/>
          <ac:picMkLst>
            <pc:docMk/>
            <pc:sldMk cId="3515902705" sldId="330"/>
            <ac:picMk id="5" creationId="{3D2D35FC-CE77-2BDB-59E6-4E106FB8B2B4}"/>
          </ac:picMkLst>
        </pc:picChg>
      </pc:sldChg>
      <pc:sldChg chg="addSp delSp modSp mod modClrScheme addCm chgLayout modNotes">
        <pc:chgData name="Sophie Caroni" userId="d82867284df7650e" providerId="Windows Live" clId="Web-{D40A79EE-8AD1-4AF9-9D8C-7CCB63A08133}" dt="2024-05-29T23:16:02.714" v="335"/>
        <pc:sldMkLst>
          <pc:docMk/>
          <pc:sldMk cId="3300395886" sldId="332"/>
        </pc:sldMkLst>
        <pc:spChg chg="mod ord">
          <ac:chgData name="Sophie Caroni" userId="d82867284df7650e" providerId="Windows Live" clId="Web-{D40A79EE-8AD1-4AF9-9D8C-7CCB63A08133}" dt="2024-05-29T23:14:05.003" v="301"/>
          <ac:spMkLst>
            <pc:docMk/>
            <pc:sldMk cId="3300395886" sldId="332"/>
            <ac:spMk id="2" creationId="{7AF26B04-37AB-39E4-640D-7948F6AD72E4}"/>
          </ac:spMkLst>
        </pc:spChg>
        <pc:spChg chg="mod ord">
          <ac:chgData name="Sophie Caroni" userId="d82867284df7650e" providerId="Windows Live" clId="Web-{D40A79EE-8AD1-4AF9-9D8C-7CCB63A08133}" dt="2024-05-29T23:15:23.787" v="325" actId="1076"/>
          <ac:spMkLst>
            <pc:docMk/>
            <pc:sldMk cId="3300395886" sldId="332"/>
            <ac:spMk id="3" creationId="{3DA98662-9306-FD68-A878-01E0B716F287}"/>
          </ac:spMkLst>
        </pc:spChg>
        <pc:spChg chg="mod ord">
          <ac:chgData name="Sophie Caroni" userId="d82867284df7650e" providerId="Windows Live" clId="Web-{D40A79EE-8AD1-4AF9-9D8C-7CCB63A08133}" dt="2024-05-29T23:14:05.003" v="301"/>
          <ac:spMkLst>
            <pc:docMk/>
            <pc:sldMk cId="3300395886" sldId="332"/>
            <ac:spMk id="4" creationId="{331223B3-E2C3-57AC-1F8E-523781441431}"/>
          </ac:spMkLst>
        </pc:spChg>
        <pc:spChg chg="add mod ord">
          <ac:chgData name="Sophie Caroni" userId="d82867284df7650e" providerId="Windows Live" clId="Web-{D40A79EE-8AD1-4AF9-9D8C-7CCB63A08133}" dt="2024-05-29T23:15:37.635" v="333" actId="14100"/>
          <ac:spMkLst>
            <pc:docMk/>
            <pc:sldMk cId="3300395886" sldId="332"/>
            <ac:spMk id="9" creationId="{5D608DB0-B73E-5BBD-9A1F-5CFD0DCB4D90}"/>
          </ac:spMkLst>
        </pc:spChg>
        <pc:picChg chg="mod">
          <ac:chgData name="Sophie Caroni" userId="d82867284df7650e" providerId="Windows Live" clId="Web-{D40A79EE-8AD1-4AF9-9D8C-7CCB63A08133}" dt="2024-05-29T23:15:37.182" v="332" actId="1076"/>
          <ac:picMkLst>
            <pc:docMk/>
            <pc:sldMk cId="3300395886" sldId="332"/>
            <ac:picMk id="5" creationId="{0E800EA1-DCD7-2AFA-7CAE-33BDF76ED8FC}"/>
          </ac:picMkLst>
        </pc:picChg>
        <pc:picChg chg="add del mod">
          <ac:chgData name="Sophie Caroni" userId="d82867284df7650e" providerId="Windows Live" clId="Web-{D40A79EE-8AD1-4AF9-9D8C-7CCB63A08133}" dt="2024-05-29T23:16:02.714" v="335"/>
          <ac:picMkLst>
            <pc:docMk/>
            <pc:sldMk cId="3300395886" sldId="332"/>
            <ac:picMk id="6" creationId="{86495DF4-4618-5AD7-4F08-0CC667D8764A}"/>
          </ac:picMkLst>
        </pc:picChg>
        <pc:picChg chg="mod">
          <ac:chgData name="Sophie Caroni" userId="d82867284df7650e" providerId="Windows Live" clId="Web-{D40A79EE-8AD1-4AF9-9D8C-7CCB63A08133}" dt="2024-05-29T23:15:34.026" v="330" actId="1076"/>
          <ac:picMkLst>
            <pc:docMk/>
            <pc:sldMk cId="3300395886" sldId="332"/>
            <ac:picMk id="7" creationId="{A180D727-C50F-6094-E070-9C501F635EB9}"/>
          </ac:picMkLst>
        </pc:picChg>
        <pc:picChg chg="mod">
          <ac:chgData name="Sophie Caroni" userId="d82867284df7650e" providerId="Windows Live" clId="Web-{D40A79EE-8AD1-4AF9-9D8C-7CCB63A08133}" dt="2024-05-29T23:15:36.495" v="331" actId="1076"/>
          <ac:picMkLst>
            <pc:docMk/>
            <pc:sldMk cId="3300395886" sldId="332"/>
            <ac:picMk id="8" creationId="{94882DCA-C167-76BF-D928-0A44890289F8}"/>
          </ac:picMkLst>
        </pc:picChg>
        <pc:extLst>
          <p:ext xmlns:p="http://schemas.openxmlformats.org/presentationml/2006/main" uri="{D6D511B9-2390-475A-947B-AFAB55BFBCF1}">
            <pc226:cmChg xmlns:pc226="http://schemas.microsoft.com/office/powerpoint/2022/06/main/command" chg="add">
              <pc226:chgData name="Sophie Caroni" userId="d82867284df7650e" providerId="Windows Live" clId="Web-{D40A79EE-8AD1-4AF9-9D8C-7CCB63A08133}" dt="2024-05-29T23:05:20.853" v="146"/>
              <pc2:cmMkLst xmlns:pc2="http://schemas.microsoft.com/office/powerpoint/2019/9/main/command">
                <pc:docMk/>
                <pc:sldMk cId="3300395886" sldId="332"/>
                <pc2:cmMk id="{94796C05-6CF0-4FE1-A15A-29DD231C7C8F}"/>
              </pc2:cmMkLst>
            </pc226:cmChg>
            <pc226:cmChg xmlns:pc226="http://schemas.microsoft.com/office/powerpoint/2022/06/main/command" chg="add">
              <pc226:chgData name="Sophie Caroni" userId="d82867284df7650e" providerId="Windows Live" clId="Web-{D40A79EE-8AD1-4AF9-9D8C-7CCB63A08133}" dt="2024-05-29T23:05:01.978" v="145"/>
              <pc2:cmMkLst xmlns:pc2="http://schemas.microsoft.com/office/powerpoint/2019/9/main/command">
                <pc:docMk/>
                <pc:sldMk cId="3300395886" sldId="332"/>
                <pc2:cmMk id="{77E6299D-AE54-4BEC-AD82-69193BEEC013}"/>
              </pc2:cmMkLst>
            </pc226:cmChg>
            <pc226:cmChg xmlns:pc226="http://schemas.microsoft.com/office/powerpoint/2022/06/main/command" chg="add">
              <pc226:chgData name="Sophie Caroni" userId="d82867284df7650e" providerId="Windows Live" clId="Web-{D40A79EE-8AD1-4AF9-9D8C-7CCB63A08133}" dt="2024-05-29T23:05:46.798" v="147"/>
              <pc2:cmMkLst xmlns:pc2="http://schemas.microsoft.com/office/powerpoint/2019/9/main/command">
                <pc:docMk/>
                <pc:sldMk cId="3300395886" sldId="332"/>
                <pc2:cmMk id="{3A72C1C9-46C2-40A4-866B-2C68684FF850}"/>
              </pc2:cmMkLst>
            </pc226:cmChg>
          </p:ext>
        </pc:extLst>
      </pc:sldChg>
    </pc:docChg>
  </pc:docChgLst>
  <pc:docChgLst>
    <pc:chgData name="Utilisateur invité" providerId="Windows Live" clId="Web-{3BF46373-0E30-4376-8A01-DFE180536347}"/>
    <pc:docChg chg="delSld modSld">
      <pc:chgData name="Utilisateur invité" userId="" providerId="Windows Live" clId="Web-{3BF46373-0E30-4376-8A01-DFE180536347}" dt="2024-05-30T09:52:13.043" v="85" actId="20577"/>
      <pc:docMkLst>
        <pc:docMk/>
      </pc:docMkLst>
      <pc:sldChg chg="del">
        <pc:chgData name="Utilisateur invité" userId="" providerId="Windows Live" clId="Web-{3BF46373-0E30-4376-8A01-DFE180536347}" dt="2024-05-30T09:45:12.124" v="0"/>
        <pc:sldMkLst>
          <pc:docMk/>
          <pc:sldMk cId="3852337334" sldId="256"/>
        </pc:sldMkLst>
      </pc:sldChg>
      <pc:sldChg chg="modSp">
        <pc:chgData name="Utilisateur invité" userId="" providerId="Windows Live" clId="Web-{3BF46373-0E30-4376-8A01-DFE180536347}" dt="2024-05-30T09:49:10.866" v="71"/>
        <pc:sldMkLst>
          <pc:docMk/>
          <pc:sldMk cId="2667697523" sldId="300"/>
        </pc:sldMkLst>
        <pc:spChg chg="mod">
          <ac:chgData name="Utilisateur invité" userId="" providerId="Windows Live" clId="Web-{3BF46373-0E30-4376-8A01-DFE180536347}" dt="2024-05-30T09:49:10.631" v="65"/>
          <ac:spMkLst>
            <pc:docMk/>
            <pc:sldMk cId="2667697523" sldId="300"/>
            <ac:spMk id="4" creationId="{0FAF3BC5-3200-181E-8F3E-C87140D9FE54}"/>
          </ac:spMkLst>
        </pc:spChg>
        <pc:spChg chg="mod">
          <ac:chgData name="Utilisateur invité" userId="" providerId="Windows Live" clId="Web-{3BF46373-0E30-4376-8A01-DFE180536347}" dt="2024-05-30T09:49:10.631" v="66"/>
          <ac:spMkLst>
            <pc:docMk/>
            <pc:sldMk cId="2667697523" sldId="300"/>
            <ac:spMk id="15" creationId="{432E84C2-2503-B40D-B741-5A9DF3F3FB01}"/>
          </ac:spMkLst>
        </pc:spChg>
        <pc:spChg chg="mod">
          <ac:chgData name="Utilisateur invité" userId="" providerId="Windows Live" clId="Web-{3BF46373-0E30-4376-8A01-DFE180536347}" dt="2024-05-30T09:49:10.631" v="67"/>
          <ac:spMkLst>
            <pc:docMk/>
            <pc:sldMk cId="2667697523" sldId="300"/>
            <ac:spMk id="17" creationId="{0F19C099-BA26-DBEA-A988-EC36D6E377C2}"/>
          </ac:spMkLst>
        </pc:spChg>
        <pc:spChg chg="mod">
          <ac:chgData name="Utilisateur invité" userId="" providerId="Windows Live" clId="Web-{3BF46373-0E30-4376-8A01-DFE180536347}" dt="2024-05-30T09:49:10.631" v="68"/>
          <ac:spMkLst>
            <pc:docMk/>
            <pc:sldMk cId="2667697523" sldId="300"/>
            <ac:spMk id="21" creationId="{CE6A2FCE-5739-EBC9-AF0D-89D66E3D53FD}"/>
          </ac:spMkLst>
        </pc:spChg>
        <pc:spChg chg="mod">
          <ac:chgData name="Utilisateur invité" userId="" providerId="Windows Live" clId="Web-{3BF46373-0E30-4376-8A01-DFE180536347}" dt="2024-05-30T09:49:10.631" v="69"/>
          <ac:spMkLst>
            <pc:docMk/>
            <pc:sldMk cId="2667697523" sldId="300"/>
            <ac:spMk id="25" creationId="{690144AF-E49B-66C7-43DE-7481539D93E9}"/>
          </ac:spMkLst>
        </pc:spChg>
        <pc:spChg chg="mod">
          <ac:chgData name="Utilisateur invité" userId="" providerId="Windows Live" clId="Web-{3BF46373-0E30-4376-8A01-DFE180536347}" dt="2024-05-30T09:49:10.631" v="70"/>
          <ac:spMkLst>
            <pc:docMk/>
            <pc:sldMk cId="2667697523" sldId="300"/>
            <ac:spMk id="28" creationId="{1D0AA0E3-07D9-460E-22D3-A2F6C1F985C0}"/>
          </ac:spMkLst>
        </pc:spChg>
        <pc:spChg chg="mod">
          <ac:chgData name="Utilisateur invité" userId="" providerId="Windows Live" clId="Web-{3BF46373-0E30-4376-8A01-DFE180536347}" dt="2024-05-30T09:49:10.866" v="71"/>
          <ac:spMkLst>
            <pc:docMk/>
            <pc:sldMk cId="2667697523" sldId="300"/>
            <ac:spMk id="30" creationId="{1300E2A1-1BD6-A20D-52A0-CAF44C8AD8D4}"/>
          </ac:spMkLst>
        </pc:spChg>
        <pc:spChg chg="mod">
          <ac:chgData name="Utilisateur invité" userId="" providerId="Windows Live" clId="Web-{3BF46373-0E30-4376-8A01-DFE180536347}" dt="2024-05-30T09:49:10.631" v="64"/>
          <ac:spMkLst>
            <pc:docMk/>
            <pc:sldMk cId="2667697523" sldId="300"/>
            <ac:spMk id="44" creationId="{CBD6F934-7F92-DF30-927E-2305E12E2904}"/>
          </ac:spMkLst>
        </pc:spChg>
      </pc:sldChg>
      <pc:sldChg chg="modSp">
        <pc:chgData name="Utilisateur invité" userId="" providerId="Windows Live" clId="Web-{3BF46373-0E30-4376-8A01-DFE180536347}" dt="2024-05-30T09:50:15.368" v="82" actId="20577"/>
        <pc:sldMkLst>
          <pc:docMk/>
          <pc:sldMk cId="3135404169" sldId="308"/>
        </pc:sldMkLst>
        <pc:spChg chg="mod">
          <ac:chgData name="Utilisateur invité" userId="" providerId="Windows Live" clId="Web-{3BF46373-0E30-4376-8A01-DFE180536347}" dt="2024-05-30T09:48:53.115" v="41"/>
          <ac:spMkLst>
            <pc:docMk/>
            <pc:sldMk cId="3135404169" sldId="308"/>
            <ac:spMk id="2" creationId="{7D85F245-89BC-A7D6-F2F8-31F25B284FDB}"/>
          </ac:spMkLst>
        </pc:spChg>
        <pc:spChg chg="mod">
          <ac:chgData name="Utilisateur invité" userId="" providerId="Windows Live" clId="Web-{3BF46373-0E30-4376-8A01-DFE180536347}" dt="2024-05-30T09:48:53.115" v="42"/>
          <ac:spMkLst>
            <pc:docMk/>
            <pc:sldMk cId="3135404169" sldId="308"/>
            <ac:spMk id="8" creationId="{58A95018-50F1-AD9D-3EE0-D962A581022A}"/>
          </ac:spMkLst>
        </pc:spChg>
        <pc:spChg chg="mod">
          <ac:chgData name="Utilisateur invité" userId="" providerId="Windows Live" clId="Web-{3BF46373-0E30-4376-8A01-DFE180536347}" dt="2024-05-30T09:48:39.646" v="25" actId="20577"/>
          <ac:spMkLst>
            <pc:docMk/>
            <pc:sldMk cId="3135404169" sldId="308"/>
            <ac:spMk id="30" creationId="{664E261C-FEFF-1313-0717-B3CF7788B27C}"/>
          </ac:spMkLst>
        </pc:spChg>
        <pc:spChg chg="mod">
          <ac:chgData name="Utilisateur invité" userId="" providerId="Windows Live" clId="Web-{3BF46373-0E30-4376-8A01-DFE180536347}" dt="2024-05-30T09:48:53.115" v="43"/>
          <ac:spMkLst>
            <pc:docMk/>
            <pc:sldMk cId="3135404169" sldId="308"/>
            <ac:spMk id="35" creationId="{E17AFF87-CDCF-82F7-64E3-D5CCA0392DD2}"/>
          </ac:spMkLst>
        </pc:spChg>
        <pc:spChg chg="mod">
          <ac:chgData name="Utilisateur invité" userId="" providerId="Windows Live" clId="Web-{3BF46373-0E30-4376-8A01-DFE180536347}" dt="2024-05-30T09:48:43.552" v="26" actId="20577"/>
          <ac:spMkLst>
            <pc:docMk/>
            <pc:sldMk cId="3135404169" sldId="308"/>
            <ac:spMk id="37" creationId="{EDA1DAC8-AAA2-2566-AFBF-F8DA999024AE}"/>
          </ac:spMkLst>
        </pc:spChg>
        <pc:spChg chg="mod">
          <ac:chgData name="Utilisateur invité" userId="" providerId="Windows Live" clId="Web-{3BF46373-0E30-4376-8A01-DFE180536347}" dt="2024-05-30T09:48:53.115" v="44"/>
          <ac:spMkLst>
            <pc:docMk/>
            <pc:sldMk cId="3135404169" sldId="308"/>
            <ac:spMk id="42" creationId="{654BD91F-77B1-D86A-BB8D-946C4F8095AB}"/>
          </ac:spMkLst>
        </pc:spChg>
        <pc:spChg chg="mod">
          <ac:chgData name="Utilisateur invité" userId="" providerId="Windows Live" clId="Web-{3BF46373-0E30-4376-8A01-DFE180536347}" dt="2024-05-30T09:48:53.115" v="45"/>
          <ac:spMkLst>
            <pc:docMk/>
            <pc:sldMk cId="3135404169" sldId="308"/>
            <ac:spMk id="46" creationId="{87255F82-3FA5-0F86-4050-CABB84A324D3}"/>
          </ac:spMkLst>
        </pc:spChg>
        <pc:spChg chg="mod">
          <ac:chgData name="Utilisateur invité" userId="" providerId="Windows Live" clId="Web-{3BF46373-0E30-4376-8A01-DFE180536347}" dt="2024-05-30T09:48:53.115" v="46"/>
          <ac:spMkLst>
            <pc:docMk/>
            <pc:sldMk cId="3135404169" sldId="308"/>
            <ac:spMk id="49" creationId="{FDAA73F2-0B4C-4C6A-10D4-242420551EBC}"/>
          </ac:spMkLst>
        </pc:spChg>
        <pc:spChg chg="mod">
          <ac:chgData name="Utilisateur invité" userId="" providerId="Windows Live" clId="Web-{3BF46373-0E30-4376-8A01-DFE180536347}" dt="2024-05-30T09:50:15.368" v="82" actId="20577"/>
          <ac:spMkLst>
            <pc:docMk/>
            <pc:sldMk cId="3135404169" sldId="308"/>
            <ac:spMk id="56" creationId="{468312EC-C2C1-F427-2AE7-0ED4DB25FC6C}"/>
          </ac:spMkLst>
        </pc:spChg>
      </pc:sldChg>
      <pc:sldChg chg="modSp">
        <pc:chgData name="Utilisateur invité" userId="" providerId="Windows Live" clId="Web-{3BF46373-0E30-4376-8A01-DFE180536347}" dt="2024-05-30T09:52:13.043" v="85" actId="20577"/>
        <pc:sldMkLst>
          <pc:docMk/>
          <pc:sldMk cId="3328656992" sldId="310"/>
        </pc:sldMkLst>
        <pc:spChg chg="mod">
          <ac:chgData name="Utilisateur invité" userId="" providerId="Windows Live" clId="Web-{3BF46373-0E30-4376-8A01-DFE180536347}" dt="2024-05-30T09:47:08.049" v="1" actId="1076"/>
          <ac:spMkLst>
            <pc:docMk/>
            <pc:sldMk cId="3328656992" sldId="310"/>
            <ac:spMk id="3" creationId="{9C1EBAA1-5033-48C4-4CDD-B4C7700B51C4}"/>
          </ac:spMkLst>
        </pc:spChg>
        <pc:spChg chg="mod">
          <ac:chgData name="Utilisateur invité" userId="" providerId="Windows Live" clId="Web-{3BF46373-0E30-4376-8A01-DFE180536347}" dt="2024-05-30T09:49:21.803" v="72"/>
          <ac:spMkLst>
            <pc:docMk/>
            <pc:sldMk cId="3328656992" sldId="310"/>
            <ac:spMk id="8" creationId="{58A95018-50F1-AD9D-3EE0-D962A581022A}"/>
          </ac:spMkLst>
        </pc:spChg>
        <pc:spChg chg="mod">
          <ac:chgData name="Utilisateur invité" userId="" providerId="Windows Live" clId="Web-{3BF46373-0E30-4376-8A01-DFE180536347}" dt="2024-05-30T09:48:28.099" v="19" actId="20577"/>
          <ac:spMkLst>
            <pc:docMk/>
            <pc:sldMk cId="3328656992" sldId="310"/>
            <ac:spMk id="11" creationId="{8ADCB371-3631-8BE9-644D-E0A591B141C9}"/>
          </ac:spMkLst>
        </pc:spChg>
        <pc:spChg chg="mod">
          <ac:chgData name="Utilisateur invité" userId="" providerId="Windows Live" clId="Web-{3BF46373-0E30-4376-8A01-DFE180536347}" dt="2024-05-30T09:47:55.426" v="11" actId="20577"/>
          <ac:spMkLst>
            <pc:docMk/>
            <pc:sldMk cId="3328656992" sldId="310"/>
            <ac:spMk id="30" creationId="{664E261C-FEFF-1313-0717-B3CF7788B27C}"/>
          </ac:spMkLst>
        </pc:spChg>
        <pc:spChg chg="mod">
          <ac:chgData name="Utilisateur invité" userId="" providerId="Windows Live" clId="Web-{3BF46373-0E30-4376-8A01-DFE180536347}" dt="2024-05-30T09:49:21.803" v="73"/>
          <ac:spMkLst>
            <pc:docMk/>
            <pc:sldMk cId="3328656992" sldId="310"/>
            <ac:spMk id="35" creationId="{E17AFF87-CDCF-82F7-64E3-D5CCA0392DD2}"/>
          </ac:spMkLst>
        </pc:spChg>
        <pc:spChg chg="mod">
          <ac:chgData name="Utilisateur invité" userId="" providerId="Windows Live" clId="Web-{3BF46373-0E30-4376-8A01-DFE180536347}" dt="2024-05-30T09:47:51.519" v="8" actId="20577"/>
          <ac:spMkLst>
            <pc:docMk/>
            <pc:sldMk cId="3328656992" sldId="310"/>
            <ac:spMk id="37" creationId="{EDA1DAC8-AAA2-2566-AFBF-F8DA999024AE}"/>
          </ac:spMkLst>
        </pc:spChg>
        <pc:spChg chg="mod">
          <ac:chgData name="Utilisateur invité" userId="" providerId="Windows Live" clId="Web-{3BF46373-0E30-4376-8A01-DFE180536347}" dt="2024-05-30T09:47:49.082" v="7" actId="20577"/>
          <ac:spMkLst>
            <pc:docMk/>
            <pc:sldMk cId="3328656992" sldId="310"/>
            <ac:spMk id="42" creationId="{654BD91F-77B1-D86A-BB8D-946C4F8095AB}"/>
          </ac:spMkLst>
        </pc:spChg>
        <pc:spChg chg="mod">
          <ac:chgData name="Utilisateur invité" userId="" providerId="Windows Live" clId="Web-{3BF46373-0E30-4376-8A01-DFE180536347}" dt="2024-05-30T09:47:47.597" v="6" actId="20577"/>
          <ac:spMkLst>
            <pc:docMk/>
            <pc:sldMk cId="3328656992" sldId="310"/>
            <ac:spMk id="46" creationId="{87255F82-3FA5-0F86-4050-CABB84A324D3}"/>
          </ac:spMkLst>
        </pc:spChg>
        <pc:spChg chg="mod">
          <ac:chgData name="Utilisateur invité" userId="" providerId="Windows Live" clId="Web-{3BF46373-0E30-4376-8A01-DFE180536347}" dt="2024-05-30T09:52:13.043" v="85" actId="20577"/>
          <ac:spMkLst>
            <pc:docMk/>
            <pc:sldMk cId="3328656992" sldId="310"/>
            <ac:spMk id="49" creationId="{FDAA73F2-0B4C-4C6A-10D4-242420551EBC}"/>
          </ac:spMkLst>
        </pc:spChg>
        <pc:spChg chg="mod">
          <ac:chgData name="Utilisateur invité" userId="" providerId="Windows Live" clId="Web-{3BF46373-0E30-4376-8A01-DFE180536347}" dt="2024-05-30T09:49:58.867" v="80" actId="20577"/>
          <ac:spMkLst>
            <pc:docMk/>
            <pc:sldMk cId="3328656992" sldId="310"/>
            <ac:spMk id="56" creationId="{468312EC-C2C1-F427-2AE7-0ED4DB25FC6C}"/>
          </ac:spMkLst>
        </pc:spChg>
        <pc:cxnChg chg="mod">
          <ac:chgData name="Utilisateur invité" userId="" providerId="Windows Live" clId="Web-{3BF46373-0E30-4376-8A01-DFE180536347}" dt="2024-05-30T09:51:02.103" v="83" actId="1076"/>
          <ac:cxnSpMkLst>
            <pc:docMk/>
            <pc:sldMk cId="3328656992" sldId="310"/>
            <ac:cxnSpMk id="54" creationId="{9AFFCA30-E993-A7DD-CA02-561127BA406E}"/>
          </ac:cxnSpMkLst>
        </pc:cxnChg>
      </pc:sldChg>
    </pc:docChg>
  </pc:docChgLst>
  <pc:docChgLst>
    <pc:chgData name="Utilisateur invité" providerId="Windows Live" clId="Web-{63C15997-5DEF-4D56-8532-67690115B60F}"/>
    <pc:docChg chg="modSld">
      <pc:chgData name="Utilisateur invité" userId="" providerId="Windows Live" clId="Web-{63C15997-5DEF-4D56-8532-67690115B60F}" dt="2024-06-06T19:03:31.542" v="58" actId="20577"/>
      <pc:docMkLst>
        <pc:docMk/>
      </pc:docMkLst>
      <pc:sldChg chg="mod modShow">
        <pc:chgData name="Utilisateur invité" userId="" providerId="Windows Live" clId="Web-{63C15997-5DEF-4D56-8532-67690115B60F}" dt="2024-06-06T18:58:27.563" v="7"/>
        <pc:sldMkLst>
          <pc:docMk/>
          <pc:sldMk cId="2990672298" sldId="259"/>
        </pc:sldMkLst>
      </pc:sldChg>
      <pc:sldChg chg="mod modShow">
        <pc:chgData name="Utilisateur invité" userId="" providerId="Windows Live" clId="Web-{63C15997-5DEF-4D56-8532-67690115B60F}" dt="2024-06-06T18:58:27.782" v="9"/>
        <pc:sldMkLst>
          <pc:docMk/>
          <pc:sldMk cId="477795382" sldId="261"/>
        </pc:sldMkLst>
      </pc:sldChg>
      <pc:sldChg chg="mod modShow">
        <pc:chgData name="Utilisateur invité" userId="" providerId="Windows Live" clId="Web-{63C15997-5DEF-4D56-8532-67690115B60F}" dt="2024-06-06T18:58:25.204" v="0"/>
        <pc:sldMkLst>
          <pc:docMk/>
          <pc:sldMk cId="1087339942" sldId="263"/>
        </pc:sldMkLst>
      </pc:sldChg>
      <pc:sldChg chg="mod modShow">
        <pc:chgData name="Utilisateur invité" userId="" providerId="Windows Live" clId="Web-{63C15997-5DEF-4D56-8532-67690115B60F}" dt="2024-06-06T18:58:25.376" v="1"/>
        <pc:sldMkLst>
          <pc:docMk/>
          <pc:sldMk cId="1886074285" sldId="264"/>
        </pc:sldMkLst>
      </pc:sldChg>
      <pc:sldChg chg="modSp">
        <pc:chgData name="Utilisateur invité" userId="" providerId="Windows Live" clId="Web-{63C15997-5DEF-4D56-8532-67690115B60F}" dt="2024-06-06T19:03:31.542" v="58" actId="20577"/>
        <pc:sldMkLst>
          <pc:docMk/>
          <pc:sldMk cId="174030447" sldId="268"/>
        </pc:sldMkLst>
        <pc:spChg chg="mod">
          <ac:chgData name="Utilisateur invité" userId="" providerId="Windows Live" clId="Web-{63C15997-5DEF-4D56-8532-67690115B60F}" dt="2024-06-06T19:03:31.542" v="58" actId="20577"/>
          <ac:spMkLst>
            <pc:docMk/>
            <pc:sldMk cId="174030447" sldId="268"/>
            <ac:spMk id="3" creationId="{40AD9879-B74A-F8B2-809D-8CF86A06508E}"/>
          </ac:spMkLst>
        </pc:spChg>
      </pc:sldChg>
      <pc:sldChg chg="mod modShow">
        <pc:chgData name="Utilisateur invité" userId="" providerId="Windows Live" clId="Web-{63C15997-5DEF-4D56-8532-67690115B60F}" dt="2024-06-06T18:58:26.688" v="2"/>
        <pc:sldMkLst>
          <pc:docMk/>
          <pc:sldMk cId="550816016" sldId="274"/>
        </pc:sldMkLst>
      </pc:sldChg>
      <pc:sldChg chg="mod modShow">
        <pc:chgData name="Utilisateur invité" userId="" providerId="Windows Live" clId="Web-{63C15997-5DEF-4D56-8532-67690115B60F}" dt="2024-06-06T18:58:27.485" v="6"/>
        <pc:sldMkLst>
          <pc:docMk/>
          <pc:sldMk cId="2945889882" sldId="276"/>
        </pc:sldMkLst>
      </pc:sldChg>
      <pc:sldChg chg="mod modShow">
        <pc:chgData name="Utilisateur invité" userId="" providerId="Windows Live" clId="Web-{63C15997-5DEF-4D56-8532-67690115B60F}" dt="2024-06-06T18:58:27.688" v="8"/>
        <pc:sldMkLst>
          <pc:docMk/>
          <pc:sldMk cId="1725781648" sldId="287"/>
        </pc:sldMkLst>
      </pc:sldChg>
      <pc:sldChg chg="mod modShow">
        <pc:chgData name="Utilisateur invité" userId="" providerId="Windows Live" clId="Web-{63C15997-5DEF-4D56-8532-67690115B60F}" dt="2024-06-06T18:58:27.001" v="5"/>
        <pc:sldMkLst>
          <pc:docMk/>
          <pc:sldMk cId="1339217249" sldId="321"/>
        </pc:sldMkLst>
      </pc:sldChg>
      <pc:sldChg chg="mod modShow">
        <pc:chgData name="Utilisateur invité" userId="" providerId="Windows Live" clId="Web-{63C15997-5DEF-4D56-8532-67690115B60F}" dt="2024-06-06T18:58:26.797" v="3"/>
        <pc:sldMkLst>
          <pc:docMk/>
          <pc:sldMk cId="1919310851" sldId="324"/>
        </pc:sldMkLst>
      </pc:sldChg>
      <pc:sldChg chg="mod modShow">
        <pc:chgData name="Utilisateur invité" userId="" providerId="Windows Live" clId="Web-{63C15997-5DEF-4D56-8532-67690115B60F}" dt="2024-06-06T18:58:26.922" v="4"/>
        <pc:sldMkLst>
          <pc:docMk/>
          <pc:sldMk cId="2693411754" sldId="336"/>
        </pc:sldMkLst>
      </pc:sldChg>
      <pc:sldChg chg="mod modShow">
        <pc:chgData name="Utilisateur invité" userId="" providerId="Windows Live" clId="Web-{63C15997-5DEF-4D56-8532-67690115B60F}" dt="2024-06-06T18:58:27.860" v="10"/>
        <pc:sldMkLst>
          <pc:docMk/>
          <pc:sldMk cId="359777205" sldId="359"/>
        </pc:sldMkLst>
      </pc:sldChg>
    </pc:docChg>
  </pc:docChgLst>
  <pc:docChgLst>
    <pc:chgData name="Utilisateur invité" providerId="Windows Live" clId="Web-{AF7675A8-E606-45E4-B57D-6D8DDC0F62D4}"/>
    <pc:docChg chg="modSld">
      <pc:chgData name="Utilisateur invité" userId="" providerId="Windows Live" clId="Web-{AF7675A8-E606-45E4-B57D-6D8DDC0F62D4}" dt="2024-05-30T12:48:12.368" v="169" actId="1076"/>
      <pc:docMkLst>
        <pc:docMk/>
      </pc:docMkLst>
      <pc:sldChg chg="addSp delSp modSp">
        <pc:chgData name="Utilisateur invité" userId="" providerId="Windows Live" clId="Web-{AF7675A8-E606-45E4-B57D-6D8DDC0F62D4}" dt="2024-05-30T12:48:12.368" v="169" actId="1076"/>
        <pc:sldMkLst>
          <pc:docMk/>
          <pc:sldMk cId="2318508942" sldId="344"/>
        </pc:sldMkLst>
        <pc:spChg chg="mod">
          <ac:chgData name="Utilisateur invité" userId="" providerId="Windows Live" clId="Web-{AF7675A8-E606-45E4-B57D-6D8DDC0F62D4}" dt="2024-05-30T12:46:38.834" v="146" actId="20577"/>
          <ac:spMkLst>
            <pc:docMk/>
            <pc:sldMk cId="2318508942" sldId="344"/>
            <ac:spMk id="2" creationId="{C8D745EB-58D9-42AE-50E7-C2A6D356CA05}"/>
          </ac:spMkLst>
        </pc:spChg>
        <pc:spChg chg="add mod">
          <ac:chgData name="Utilisateur invité" userId="" providerId="Windows Live" clId="Web-{AF7675A8-E606-45E4-B57D-6D8DDC0F62D4}" dt="2024-05-30T12:48:09.821" v="167" actId="1076"/>
          <ac:spMkLst>
            <pc:docMk/>
            <pc:sldMk cId="2318508942" sldId="344"/>
            <ac:spMk id="5" creationId="{4069E13C-296C-5710-C2F8-D89438C65F92}"/>
          </ac:spMkLst>
        </pc:spChg>
        <pc:spChg chg="add mod">
          <ac:chgData name="Utilisateur invité" userId="" providerId="Windows Live" clId="Web-{AF7675A8-E606-45E4-B57D-6D8DDC0F62D4}" dt="2024-05-30T12:48:09.821" v="168" actId="1076"/>
          <ac:spMkLst>
            <pc:docMk/>
            <pc:sldMk cId="2318508942" sldId="344"/>
            <ac:spMk id="7" creationId="{FB59BC9F-49DE-B4CD-CA47-5C4E20F5518B}"/>
          </ac:spMkLst>
        </pc:spChg>
        <pc:picChg chg="add mod">
          <ac:chgData name="Utilisateur invité" userId="" providerId="Windows Live" clId="Web-{AF7675A8-E606-45E4-B57D-6D8DDC0F62D4}" dt="2024-05-30T12:48:09.806" v="166" actId="1076"/>
          <ac:picMkLst>
            <pc:docMk/>
            <pc:sldMk cId="2318508942" sldId="344"/>
            <ac:picMk id="3" creationId="{5F05C45D-23D2-F007-4CBD-78D20EFCB5A1}"/>
          </ac:picMkLst>
        </pc:picChg>
        <pc:picChg chg="mod">
          <ac:chgData name="Utilisateur invité" userId="" providerId="Windows Live" clId="Web-{AF7675A8-E606-45E4-B57D-6D8DDC0F62D4}" dt="2024-05-30T12:48:09.774" v="163" actId="1076"/>
          <ac:picMkLst>
            <pc:docMk/>
            <pc:sldMk cId="2318508942" sldId="344"/>
            <ac:picMk id="6" creationId="{AAC96983-5B65-B7C9-C9BF-57A0CCAC4EC8}"/>
          </ac:picMkLst>
        </pc:picChg>
        <pc:picChg chg="mod">
          <ac:chgData name="Utilisateur invité" userId="" providerId="Windows Live" clId="Web-{AF7675A8-E606-45E4-B57D-6D8DDC0F62D4}" dt="2024-05-30T12:48:09.790" v="164" actId="1076"/>
          <ac:picMkLst>
            <pc:docMk/>
            <pc:sldMk cId="2318508942" sldId="344"/>
            <ac:picMk id="8" creationId="{25BF886D-5BDA-3DE9-C877-AB83F3A21BE3}"/>
          </ac:picMkLst>
        </pc:picChg>
        <pc:picChg chg="mod">
          <ac:chgData name="Utilisateur invité" userId="" providerId="Windows Live" clId="Web-{AF7675A8-E606-45E4-B57D-6D8DDC0F62D4}" dt="2024-05-30T12:48:12.368" v="169" actId="1076"/>
          <ac:picMkLst>
            <pc:docMk/>
            <pc:sldMk cId="2318508942" sldId="344"/>
            <ac:picMk id="1028" creationId="{00AF9593-D5FD-100C-3B75-78425C7DEFE5}"/>
          </ac:picMkLst>
        </pc:picChg>
        <pc:picChg chg="mod">
          <ac:chgData name="Utilisateur invité" userId="" providerId="Windows Live" clId="Web-{AF7675A8-E606-45E4-B57D-6D8DDC0F62D4}" dt="2024-05-30T12:48:09.806" v="165" actId="1076"/>
          <ac:picMkLst>
            <pc:docMk/>
            <pc:sldMk cId="2318508942" sldId="344"/>
            <ac:picMk id="1030" creationId="{BFD37EA2-5BD5-8296-EBB2-CC6460BAA7B1}"/>
          </ac:picMkLst>
        </pc:picChg>
        <pc:picChg chg="del mod">
          <ac:chgData name="Utilisateur invité" userId="" providerId="Windows Live" clId="Web-{AF7675A8-E606-45E4-B57D-6D8DDC0F62D4}" dt="2024-05-30T12:39:02.178" v="38"/>
          <ac:picMkLst>
            <pc:docMk/>
            <pc:sldMk cId="2318508942" sldId="344"/>
            <ac:picMk id="1032" creationId="{6185A470-001F-0F26-81D9-881D882BA01E}"/>
          </ac:picMkLst>
        </pc:picChg>
      </pc:sldChg>
    </pc:docChg>
  </pc:docChgLst>
  <pc:docChgLst>
    <pc:chgData name="Sophie Caroni" userId="d82867284df7650e" providerId="LiveId" clId="{8340A451-0954-A946-8C2B-CD6650B262D5}"/>
    <pc:docChg chg="undo custSel addSld delSld modSld">
      <pc:chgData name="Sophie Caroni" userId="d82867284df7650e" providerId="LiveId" clId="{8340A451-0954-A946-8C2B-CD6650B262D5}" dt="2024-04-16T08:08:13.409" v="1010" actId="20577"/>
      <pc:docMkLst>
        <pc:docMk/>
      </pc:docMkLst>
      <pc:sldChg chg="modSp mod">
        <pc:chgData name="Sophie Caroni" userId="d82867284df7650e" providerId="LiveId" clId="{8340A451-0954-A946-8C2B-CD6650B262D5}" dt="2024-04-03T08:25:25.227" v="188" actId="1076"/>
        <pc:sldMkLst>
          <pc:docMk/>
          <pc:sldMk cId="3572040161" sldId="258"/>
        </pc:sldMkLst>
        <pc:picChg chg="mod">
          <ac:chgData name="Sophie Caroni" userId="d82867284df7650e" providerId="LiveId" clId="{8340A451-0954-A946-8C2B-CD6650B262D5}" dt="2024-04-03T08:25:25.227" v="188" actId="1076"/>
          <ac:picMkLst>
            <pc:docMk/>
            <pc:sldMk cId="3572040161" sldId="258"/>
            <ac:picMk id="9" creationId="{F36ACA67-3120-F42E-E9DF-4D2B0BB4652F}"/>
          </ac:picMkLst>
        </pc:picChg>
      </pc:sldChg>
      <pc:sldChg chg="addSp delSp modSp add mod">
        <pc:chgData name="Sophie Caroni" userId="d82867284df7650e" providerId="LiveId" clId="{8340A451-0954-A946-8C2B-CD6650B262D5}" dt="2024-04-03T09:05:51.409" v="888"/>
        <pc:sldMkLst>
          <pc:docMk/>
          <pc:sldMk cId="1357867849" sldId="277"/>
        </pc:sldMkLst>
        <pc:spChg chg="mod">
          <ac:chgData name="Sophie Caroni" userId="d82867284df7650e" providerId="LiveId" clId="{8340A451-0954-A946-8C2B-CD6650B262D5}" dt="2024-04-03T08:11:54.652" v="14" actId="20577"/>
          <ac:spMkLst>
            <pc:docMk/>
            <pc:sldMk cId="1357867849" sldId="277"/>
            <ac:spMk id="2" creationId="{7D85F245-89BC-A7D6-F2F8-31F25B284FDB}"/>
          </ac:spMkLst>
        </pc:spChg>
        <pc:spChg chg="mod">
          <ac:chgData name="Sophie Caroni" userId="d82867284df7650e" providerId="LiveId" clId="{8340A451-0954-A946-8C2B-CD6650B262D5}" dt="2024-04-03T09:05:51.409" v="888"/>
          <ac:spMkLst>
            <pc:docMk/>
            <pc:sldMk cId="1357867849" sldId="277"/>
            <ac:spMk id="3" creationId="{40AD9879-B74A-F8B2-809D-8CF86A06508E}"/>
          </ac:spMkLst>
        </pc:spChg>
        <pc:spChg chg="add del">
          <ac:chgData name="Sophie Caroni" userId="d82867284df7650e" providerId="LiveId" clId="{8340A451-0954-A946-8C2B-CD6650B262D5}" dt="2024-04-03T08:29:12.377" v="270" actId="22"/>
          <ac:spMkLst>
            <pc:docMk/>
            <pc:sldMk cId="1357867849" sldId="277"/>
            <ac:spMk id="5" creationId="{95D65503-108B-7BCF-75BE-E29C84A88301}"/>
          </ac:spMkLst>
        </pc:spChg>
      </pc:sldChg>
      <pc:sldChg chg="addSp delSp modSp add mod setBg">
        <pc:chgData name="Sophie Caroni" userId="d82867284df7650e" providerId="LiveId" clId="{8340A451-0954-A946-8C2B-CD6650B262D5}" dt="2024-04-16T07:38:10.415" v="997" actId="2711"/>
        <pc:sldMkLst>
          <pc:docMk/>
          <pc:sldMk cId="15125991" sldId="278"/>
        </pc:sldMkLst>
        <pc:spChg chg="del mod">
          <ac:chgData name="Sophie Caroni" userId="d82867284df7650e" providerId="LiveId" clId="{8340A451-0954-A946-8C2B-CD6650B262D5}" dt="2024-04-03T09:06:34.735" v="889" actId="478"/>
          <ac:spMkLst>
            <pc:docMk/>
            <pc:sldMk cId="15125991" sldId="278"/>
            <ac:spMk id="2" creationId="{7D85F245-89BC-A7D6-F2F8-31F25B284FDB}"/>
          </ac:spMkLst>
        </pc:spChg>
        <pc:spChg chg="del mod">
          <ac:chgData name="Sophie Caroni" userId="d82867284df7650e" providerId="LiveId" clId="{8340A451-0954-A946-8C2B-CD6650B262D5}" dt="2024-04-03T08:30:37.701" v="292" actId="12084"/>
          <ac:spMkLst>
            <pc:docMk/>
            <pc:sldMk cId="15125991" sldId="278"/>
            <ac:spMk id="3" creationId="{40AD9879-B74A-F8B2-809D-8CF86A06508E}"/>
          </ac:spMkLst>
        </pc:spChg>
        <pc:spChg chg="add del mod">
          <ac:chgData name="Sophie Caroni" userId="d82867284df7650e" providerId="LiveId" clId="{8340A451-0954-A946-8C2B-CD6650B262D5}" dt="2024-04-03T08:54:42.356" v="759" actId="478"/>
          <ac:spMkLst>
            <pc:docMk/>
            <pc:sldMk cId="15125991" sldId="278"/>
            <ac:spMk id="5" creationId="{48BE96A3-CCBB-0BA5-CAE3-87BB10DAE981}"/>
          </ac:spMkLst>
        </pc:spChg>
        <pc:spChg chg="add del mod">
          <ac:chgData name="Sophie Caroni" userId="d82867284df7650e" providerId="LiveId" clId="{8340A451-0954-A946-8C2B-CD6650B262D5}" dt="2024-04-16T07:34:28.575" v="942" actId="478"/>
          <ac:spMkLst>
            <pc:docMk/>
            <pc:sldMk cId="15125991" sldId="278"/>
            <ac:spMk id="5" creationId="{BA4B1899-913D-5B7D-8CEB-AE1BEADDA24A}"/>
          </ac:spMkLst>
        </pc:spChg>
        <pc:spChg chg="add">
          <ac:chgData name="Sophie Caroni" userId="d82867284df7650e" providerId="LiveId" clId="{8340A451-0954-A946-8C2B-CD6650B262D5}" dt="2024-04-03T08:34:53.616" v="432" actId="26606"/>
          <ac:spMkLst>
            <pc:docMk/>
            <pc:sldMk cId="15125991" sldId="278"/>
            <ac:spMk id="6" creationId="{6C4028FD-8BAA-4A19-BFDE-594D991B7552}"/>
          </ac:spMkLst>
        </pc:spChg>
        <pc:spChg chg="add del mod">
          <ac:chgData name="Sophie Caroni" userId="d82867284df7650e" providerId="LiveId" clId="{8340A451-0954-A946-8C2B-CD6650B262D5}" dt="2024-04-16T07:35:42.278" v="958" actId="478"/>
          <ac:spMkLst>
            <pc:docMk/>
            <pc:sldMk cId="15125991" sldId="278"/>
            <ac:spMk id="7" creationId="{991BD162-610A-0AC6-B4C3-620DC7FA8A46}"/>
          </ac:spMkLst>
        </pc:spChg>
        <pc:spChg chg="add del mod">
          <ac:chgData name="Sophie Caroni" userId="d82867284df7650e" providerId="LiveId" clId="{8340A451-0954-A946-8C2B-CD6650B262D5}" dt="2024-04-03T08:36:22.132" v="477"/>
          <ac:spMkLst>
            <pc:docMk/>
            <pc:sldMk cId="15125991" sldId="278"/>
            <ac:spMk id="7" creationId="{E8D495C8-78AE-9C04-B961-1401D9CC83B5}"/>
          </ac:spMkLst>
        </pc:spChg>
        <pc:spChg chg="add del mod">
          <ac:chgData name="Sophie Caroni" userId="d82867284df7650e" providerId="LiveId" clId="{8340A451-0954-A946-8C2B-CD6650B262D5}" dt="2024-04-16T07:37:20.378" v="980" actId="478"/>
          <ac:spMkLst>
            <pc:docMk/>
            <pc:sldMk cId="15125991" sldId="278"/>
            <ac:spMk id="8" creationId="{FFFD205F-A4FF-4BEB-84E3-3C42BBF36BFD}"/>
          </ac:spMkLst>
        </pc:spChg>
        <pc:spChg chg="add del">
          <ac:chgData name="Sophie Caroni" userId="d82867284df7650e" providerId="LiveId" clId="{8340A451-0954-A946-8C2B-CD6650B262D5}" dt="2024-04-03T08:34:50.312" v="431" actId="26606"/>
          <ac:spMkLst>
            <pc:docMk/>
            <pc:sldMk cId="15125991" sldId="278"/>
            <ac:spMk id="9" creationId="{5C8908E2-EE49-44D2-9428-A28D2312A8D5}"/>
          </ac:spMkLst>
        </pc:spChg>
        <pc:spChg chg="add del mod">
          <ac:chgData name="Sophie Caroni" userId="d82867284df7650e" providerId="LiveId" clId="{8340A451-0954-A946-8C2B-CD6650B262D5}" dt="2024-04-16T07:37:24.023" v="981" actId="478"/>
          <ac:spMkLst>
            <pc:docMk/>
            <pc:sldMk cId="15125991" sldId="278"/>
            <ac:spMk id="9" creationId="{AFB37BB1-2215-A8DE-A526-D6A00AC55A3E}"/>
          </ac:spMkLst>
        </pc:spChg>
        <pc:spChg chg="add del mod">
          <ac:chgData name="Sophie Caroni" userId="d82867284df7650e" providerId="LiveId" clId="{8340A451-0954-A946-8C2B-CD6650B262D5}" dt="2024-04-03T09:06:43.778" v="893" actId="478"/>
          <ac:spMkLst>
            <pc:docMk/>
            <pc:sldMk cId="15125991" sldId="278"/>
            <ac:spMk id="14" creationId="{13DB5B14-E42E-F3BD-8556-F40C2F3BCE42}"/>
          </ac:spMkLst>
        </pc:spChg>
        <pc:spChg chg="add del">
          <ac:chgData name="Sophie Caroni" userId="d82867284df7650e" providerId="LiveId" clId="{8340A451-0954-A946-8C2B-CD6650B262D5}" dt="2024-04-03T08:34:50.312" v="431" actId="26606"/>
          <ac:spMkLst>
            <pc:docMk/>
            <pc:sldMk cId="15125991" sldId="278"/>
            <ac:spMk id="15" creationId="{7449A6C7-D15F-4AA5-BFA5-71A404B47016}"/>
          </ac:spMkLst>
        </pc:spChg>
        <pc:spChg chg="add del mod">
          <ac:chgData name="Sophie Caroni" userId="d82867284df7650e" providerId="LiveId" clId="{8340A451-0954-A946-8C2B-CD6650B262D5}" dt="2024-04-03T09:06:56.893" v="894" actId="478"/>
          <ac:spMkLst>
            <pc:docMk/>
            <pc:sldMk cId="15125991" sldId="278"/>
            <ac:spMk id="16" creationId="{9C7CC4DD-3402-31A4-EE44-9AB99597F7B9}"/>
          </ac:spMkLst>
        </pc:spChg>
        <pc:spChg chg="add del">
          <ac:chgData name="Sophie Caroni" userId="d82867284df7650e" providerId="LiveId" clId="{8340A451-0954-A946-8C2B-CD6650B262D5}" dt="2024-04-03T08:34:50.312" v="431" actId="26606"/>
          <ac:spMkLst>
            <pc:docMk/>
            <pc:sldMk cId="15125991" sldId="278"/>
            <ac:spMk id="17" creationId="{ED888B23-07FA-482A-96DF-47E31AF1A603}"/>
          </ac:spMkLst>
        </pc:spChg>
        <pc:spChg chg="add mod">
          <ac:chgData name="Sophie Caroni" userId="d82867284df7650e" providerId="LiveId" clId="{8340A451-0954-A946-8C2B-CD6650B262D5}" dt="2024-04-03T09:06:58.124" v="895"/>
          <ac:spMkLst>
            <pc:docMk/>
            <pc:sldMk cId="15125991" sldId="278"/>
            <ac:spMk id="18" creationId="{CAD2FFF1-DCD5-89B3-AA31-A4C576417632}"/>
          </ac:spMkLst>
        </pc:spChg>
        <pc:grpChg chg="add del">
          <ac:chgData name="Sophie Caroni" userId="d82867284df7650e" providerId="LiveId" clId="{8340A451-0954-A946-8C2B-CD6650B262D5}" dt="2024-04-03T08:34:50.312" v="431" actId="26606"/>
          <ac:grpSpMkLst>
            <pc:docMk/>
            <pc:sldMk cId="15125991" sldId="278"/>
            <ac:grpSpMk id="11" creationId="{05314994-6337-4875-8CF5-652CAFE8342C}"/>
          </ac:grpSpMkLst>
        </pc:grpChg>
        <pc:graphicFrameChg chg="add mod modGraphic">
          <ac:chgData name="Sophie Caroni" userId="d82867284df7650e" providerId="LiveId" clId="{8340A451-0954-A946-8C2B-CD6650B262D5}" dt="2024-04-16T07:38:10.415" v="997" actId="2711"/>
          <ac:graphicFrameMkLst>
            <pc:docMk/>
            <pc:sldMk cId="15125991" sldId="278"/>
            <ac:graphicFrameMk id="4" creationId="{32037810-9E57-7F45-9D8F-D4F68A02ADDD}"/>
          </ac:graphicFrameMkLst>
        </pc:graphicFrameChg>
        <pc:graphicFrameChg chg="add del modGraphic">
          <ac:chgData name="Sophie Caroni" userId="d82867284df7650e" providerId="LiveId" clId="{8340A451-0954-A946-8C2B-CD6650B262D5}" dt="2024-04-03T08:56:04.884" v="761" actId="478"/>
          <ac:graphicFrameMkLst>
            <pc:docMk/>
            <pc:sldMk cId="15125991" sldId="278"/>
            <ac:graphicFrameMk id="8" creationId="{92035863-2371-EC31-548D-9A2AB406120A}"/>
          </ac:graphicFrameMkLst>
        </pc:graphicFrameChg>
        <pc:cxnChg chg="add del mod">
          <ac:chgData name="Sophie Caroni" userId="d82867284df7650e" providerId="LiveId" clId="{8340A451-0954-A946-8C2B-CD6650B262D5}" dt="2024-04-16T07:34:06.446" v="939" actId="478"/>
          <ac:cxnSpMkLst>
            <pc:docMk/>
            <pc:sldMk cId="15125991" sldId="278"/>
            <ac:cxnSpMk id="3" creationId="{31BF634F-C461-F3C2-0221-5B64347F8095}"/>
          </ac:cxnSpMkLst>
        </pc:cxnChg>
      </pc:sldChg>
      <pc:sldChg chg="add del">
        <pc:chgData name="Sophie Caroni" userId="d82867284df7650e" providerId="LiveId" clId="{8340A451-0954-A946-8C2B-CD6650B262D5}" dt="2024-04-03T08:10:47.046" v="6"/>
        <pc:sldMkLst>
          <pc:docMk/>
          <pc:sldMk cId="3296239469" sldId="278"/>
        </pc:sldMkLst>
      </pc:sldChg>
      <pc:sldChg chg="add del">
        <pc:chgData name="Sophie Caroni" userId="d82867284df7650e" providerId="LiveId" clId="{8340A451-0954-A946-8C2B-CD6650B262D5}" dt="2024-04-03T08:10:46.618" v="5"/>
        <pc:sldMkLst>
          <pc:docMk/>
          <pc:sldMk cId="645340983" sldId="279"/>
        </pc:sldMkLst>
      </pc:sldChg>
      <pc:sldChg chg="addSp delSp modSp add mod setBg">
        <pc:chgData name="Sophie Caroni" userId="d82867284df7650e" providerId="LiveId" clId="{8340A451-0954-A946-8C2B-CD6650B262D5}" dt="2024-04-03T08:45:23.024" v="601" actId="14100"/>
        <pc:sldMkLst>
          <pc:docMk/>
          <pc:sldMk cId="3268431174" sldId="279"/>
        </pc:sldMkLst>
        <pc:spChg chg="mod">
          <ac:chgData name="Sophie Caroni" userId="d82867284df7650e" providerId="LiveId" clId="{8340A451-0954-A946-8C2B-CD6650B262D5}" dt="2024-04-03T08:43:48.777" v="511" actId="26606"/>
          <ac:spMkLst>
            <pc:docMk/>
            <pc:sldMk cId="3268431174" sldId="279"/>
            <ac:spMk id="2" creationId="{7D85F245-89BC-A7D6-F2F8-31F25B284FDB}"/>
          </ac:spMkLst>
        </pc:spChg>
        <pc:spChg chg="mod">
          <ac:chgData name="Sophie Caroni" userId="d82867284df7650e" providerId="LiveId" clId="{8340A451-0954-A946-8C2B-CD6650B262D5}" dt="2024-04-03T08:44:50.103" v="596" actId="20577"/>
          <ac:spMkLst>
            <pc:docMk/>
            <pc:sldMk cId="3268431174" sldId="279"/>
            <ac:spMk id="3" creationId="{40AD9879-B74A-F8B2-809D-8CF86A06508E}"/>
          </ac:spMkLst>
        </pc:spChg>
        <pc:spChg chg="add del">
          <ac:chgData name="Sophie Caroni" userId="d82867284df7650e" providerId="LiveId" clId="{8340A451-0954-A946-8C2B-CD6650B262D5}" dt="2024-04-03T08:43:48.777" v="511" actId="26606"/>
          <ac:spMkLst>
            <pc:docMk/>
            <pc:sldMk cId="3268431174" sldId="279"/>
            <ac:spMk id="6" creationId="{22587ECF-85E9-4393-9D87-8EB6F3F6C208}"/>
          </ac:spMkLst>
        </pc:spChg>
        <pc:spChg chg="add del">
          <ac:chgData name="Sophie Caroni" userId="d82867284df7650e" providerId="LiveId" clId="{8340A451-0954-A946-8C2B-CD6650B262D5}" dt="2024-04-03T08:43:14.305" v="505" actId="26606"/>
          <ac:spMkLst>
            <pc:docMk/>
            <pc:sldMk cId="3268431174" sldId="279"/>
            <ac:spMk id="9" creationId="{1A95671B-3CC6-4792-9114-B74FAEA224E6}"/>
          </ac:spMkLst>
        </pc:spChg>
        <pc:picChg chg="add mod modCrop">
          <ac:chgData name="Sophie Caroni" userId="d82867284df7650e" providerId="LiveId" clId="{8340A451-0954-A946-8C2B-CD6650B262D5}" dt="2024-04-03T08:45:23.024" v="601" actId="14100"/>
          <ac:picMkLst>
            <pc:docMk/>
            <pc:sldMk cId="3268431174" sldId="279"/>
            <ac:picMk id="4" creationId="{367432BE-8CE9-3A63-D239-30D87B44A25C}"/>
          </ac:picMkLst>
        </pc:picChg>
      </pc:sldChg>
      <pc:sldChg chg="modSp add mod">
        <pc:chgData name="Sophie Caroni" userId="d82867284df7650e" providerId="LiveId" clId="{8340A451-0954-A946-8C2B-CD6650B262D5}" dt="2024-04-16T08:08:13.409" v="1010" actId="20577"/>
        <pc:sldMkLst>
          <pc:docMk/>
          <pc:sldMk cId="2811044385" sldId="280"/>
        </pc:sldMkLst>
        <pc:spChg chg="mod">
          <ac:chgData name="Sophie Caroni" userId="d82867284df7650e" providerId="LiveId" clId="{8340A451-0954-A946-8C2B-CD6650B262D5}" dt="2024-04-03T08:46:09.045" v="630" actId="20577"/>
          <ac:spMkLst>
            <pc:docMk/>
            <pc:sldMk cId="2811044385" sldId="280"/>
            <ac:spMk id="2" creationId="{7D85F245-89BC-A7D6-F2F8-31F25B284FDB}"/>
          </ac:spMkLst>
        </pc:spChg>
        <pc:spChg chg="mod">
          <ac:chgData name="Sophie Caroni" userId="d82867284df7650e" providerId="LiveId" clId="{8340A451-0954-A946-8C2B-CD6650B262D5}" dt="2024-04-16T08:08:13.409" v="1010" actId="20577"/>
          <ac:spMkLst>
            <pc:docMk/>
            <pc:sldMk cId="2811044385" sldId="280"/>
            <ac:spMk id="3" creationId="{40AD9879-B74A-F8B2-809D-8CF86A06508E}"/>
          </ac:spMkLst>
        </pc:spChg>
      </pc:sldChg>
      <pc:sldChg chg="add del">
        <pc:chgData name="Sophie Caroni" userId="d82867284df7650e" providerId="LiveId" clId="{8340A451-0954-A946-8C2B-CD6650B262D5}" dt="2024-04-03T08:10:45.863" v="4"/>
        <pc:sldMkLst>
          <pc:docMk/>
          <pc:sldMk cId="3890563901" sldId="280"/>
        </pc:sldMkLst>
      </pc:sldChg>
    </pc:docChg>
  </pc:docChgLst>
  <pc:docChgLst>
    <pc:chgData name="Utilisateur invité" providerId="Windows Live" clId="Web-{6459985B-F8A5-4114-9218-3D9A52F82E93}"/>
    <pc:docChg chg="addSld delSld modSld sldOrd modMainMaster">
      <pc:chgData name="Utilisateur invité" userId="" providerId="Windows Live" clId="Web-{6459985B-F8A5-4114-9218-3D9A52F82E93}" dt="2024-04-01T21:40:35.812" v="842" actId="20577"/>
      <pc:docMkLst>
        <pc:docMk/>
      </pc:docMkLst>
      <pc:sldChg chg="addSp modSp modTransition">
        <pc:chgData name="Utilisateur invité" userId="" providerId="Windows Live" clId="Web-{6459985B-F8A5-4114-9218-3D9A52F82E93}" dt="2024-04-01T21:39:18.262" v="827" actId="1076"/>
        <pc:sldMkLst>
          <pc:docMk/>
          <pc:sldMk cId="3852337334" sldId="256"/>
        </pc:sldMkLst>
        <pc:spChg chg="mod">
          <ac:chgData name="Utilisateur invité" userId="" providerId="Windows Live" clId="Web-{6459985B-F8A5-4114-9218-3D9A52F82E93}" dt="2024-04-01T21:39:07.215" v="824" actId="20577"/>
          <ac:spMkLst>
            <pc:docMk/>
            <pc:sldMk cId="3852337334" sldId="256"/>
            <ac:spMk id="2" creationId="{7D653209-9DD5-48D0-0F49-13801AD4B003}"/>
          </ac:spMkLst>
        </pc:spChg>
        <pc:spChg chg="mod">
          <ac:chgData name="Utilisateur invité" userId="" providerId="Windows Live" clId="Web-{6459985B-F8A5-4114-9218-3D9A52F82E93}" dt="2024-04-01T21:38:33.823" v="820" actId="1076"/>
          <ac:spMkLst>
            <pc:docMk/>
            <pc:sldMk cId="3852337334" sldId="256"/>
            <ac:spMk id="3" creationId="{D0697A88-CA03-CA00-8DC5-A81B28AE1131}"/>
          </ac:spMkLst>
        </pc:spChg>
        <pc:spChg chg="add mod">
          <ac:chgData name="Utilisateur invité" userId="" providerId="Windows Live" clId="Web-{6459985B-F8A5-4114-9218-3D9A52F82E93}" dt="2024-04-01T21:35:58.286" v="796" actId="1076"/>
          <ac:spMkLst>
            <pc:docMk/>
            <pc:sldMk cId="3852337334" sldId="256"/>
            <ac:spMk id="6" creationId="{0EE5B3BD-545C-EC8E-46FE-F82EBF123659}"/>
          </ac:spMkLst>
        </pc:spChg>
        <pc:spChg chg="add mod">
          <ac:chgData name="Utilisateur invité" userId="" providerId="Windows Live" clId="Web-{6459985B-F8A5-4114-9218-3D9A52F82E93}" dt="2024-04-01T21:36:24.334" v="802" actId="1076"/>
          <ac:spMkLst>
            <pc:docMk/>
            <pc:sldMk cId="3852337334" sldId="256"/>
            <ac:spMk id="8" creationId="{C71BDE25-D939-5541-5C9E-B6BB64902FD1}"/>
          </ac:spMkLst>
        </pc:spChg>
        <pc:picChg chg="add mod">
          <ac:chgData name="Utilisateur invité" userId="" providerId="Windows Live" clId="Web-{6459985B-F8A5-4114-9218-3D9A52F82E93}" dt="2024-04-01T21:38:48.995" v="822" actId="14100"/>
          <ac:picMkLst>
            <pc:docMk/>
            <pc:sldMk cId="3852337334" sldId="256"/>
            <ac:picMk id="4" creationId="{BC395A91-0C64-7750-2350-017E1338905F}"/>
          </ac:picMkLst>
        </pc:picChg>
        <pc:picChg chg="add mod">
          <ac:chgData name="Utilisateur invité" userId="" providerId="Windows Live" clId="Web-{6459985B-F8A5-4114-9218-3D9A52F82E93}" dt="2024-04-01T21:39:18.262" v="827" actId="1076"/>
          <ac:picMkLst>
            <pc:docMk/>
            <pc:sldMk cId="3852337334" sldId="256"/>
            <ac:picMk id="9" creationId="{AAA320B6-72BE-7AA3-243F-CDCED220BF2D}"/>
          </ac:picMkLst>
        </pc:picChg>
      </pc:sldChg>
      <pc:sldChg chg="addSp delSp modSp modTransition">
        <pc:chgData name="Utilisateur invité" userId="" providerId="Windows Live" clId="Web-{6459985B-F8A5-4114-9218-3D9A52F82E93}" dt="2024-04-01T21:22:37.896" v="667"/>
        <pc:sldMkLst>
          <pc:docMk/>
          <pc:sldMk cId="3220441139" sldId="257"/>
        </pc:sldMkLst>
        <pc:spChg chg="mod">
          <ac:chgData name="Utilisateur invité" userId="" providerId="Windows Live" clId="Web-{6459985B-F8A5-4114-9218-3D9A52F82E93}" dt="2024-04-01T20:57:53.883" v="153" actId="20577"/>
          <ac:spMkLst>
            <pc:docMk/>
            <pc:sldMk cId="3220441139" sldId="257"/>
            <ac:spMk id="2" creationId="{21E7766F-AAB4-CD8A-F1AD-5E9204FCA780}"/>
          </ac:spMkLst>
        </pc:spChg>
        <pc:spChg chg="mod">
          <ac:chgData name="Utilisateur invité" userId="" providerId="Windows Live" clId="Web-{6459985B-F8A5-4114-9218-3D9A52F82E93}" dt="2024-04-01T20:49:02.847" v="28"/>
          <ac:spMkLst>
            <pc:docMk/>
            <pc:sldMk cId="3220441139" sldId="257"/>
            <ac:spMk id="3" creationId="{569D22D5-3480-F353-1967-3BFC9A520515}"/>
          </ac:spMkLst>
        </pc:spChg>
        <pc:spChg chg="add del mod">
          <ac:chgData name="Utilisateur invité" userId="" providerId="Windows Live" clId="Web-{6459985B-F8A5-4114-9218-3D9A52F82E93}" dt="2024-04-01T20:49:17.457" v="37"/>
          <ac:spMkLst>
            <pc:docMk/>
            <pc:sldMk cId="3220441139" sldId="257"/>
            <ac:spMk id="5" creationId="{B35C2276-0211-F87C-1F95-173BF150441B}"/>
          </ac:spMkLst>
        </pc:spChg>
        <pc:spChg chg="del mod">
          <ac:chgData name="Utilisateur invité" userId="" providerId="Windows Live" clId="Web-{6459985B-F8A5-4114-9218-3D9A52F82E93}" dt="2024-04-01T20:49:42.879" v="47"/>
          <ac:spMkLst>
            <pc:docMk/>
            <pc:sldMk cId="3220441139" sldId="257"/>
            <ac:spMk id="7" creationId="{EC30BBC1-37F3-67CB-8E44-E3154379B60F}"/>
          </ac:spMkLst>
        </pc:spChg>
        <pc:spChg chg="add del mod">
          <ac:chgData name="Utilisateur invité" userId="" providerId="Windows Live" clId="Web-{6459985B-F8A5-4114-9218-3D9A52F82E93}" dt="2024-04-01T20:49:11.488" v="34"/>
          <ac:spMkLst>
            <pc:docMk/>
            <pc:sldMk cId="3220441139" sldId="257"/>
            <ac:spMk id="8" creationId="{1E1DFD1E-D59A-444A-84EA-81DFCF46BED0}"/>
          </ac:spMkLst>
        </pc:spChg>
        <pc:spChg chg="add del mod">
          <ac:chgData name="Utilisateur invité" userId="" providerId="Windows Live" clId="Web-{6459985B-F8A5-4114-9218-3D9A52F82E93}" dt="2024-04-01T20:49:12.347" v="35"/>
          <ac:spMkLst>
            <pc:docMk/>
            <pc:sldMk cId="3220441139" sldId="257"/>
            <ac:spMk id="9" creationId="{C604AB6A-6DEC-9BE1-5469-869D588D5DC7}"/>
          </ac:spMkLst>
        </pc:spChg>
        <pc:spChg chg="add del mod">
          <ac:chgData name="Utilisateur invité" userId="" providerId="Windows Live" clId="Web-{6459985B-F8A5-4114-9218-3D9A52F82E93}" dt="2024-04-01T20:49:08.019" v="31"/>
          <ac:spMkLst>
            <pc:docMk/>
            <pc:sldMk cId="3220441139" sldId="257"/>
            <ac:spMk id="10" creationId="{C4F279DD-1D55-44DF-ACF8-AA2532EB164F}"/>
          </ac:spMkLst>
        </pc:spChg>
        <pc:spChg chg="add mod">
          <ac:chgData name="Utilisateur invité" userId="" providerId="Windows Live" clId="Web-{6459985B-F8A5-4114-9218-3D9A52F82E93}" dt="2024-04-01T20:49:26.144" v="44" actId="1076"/>
          <ac:spMkLst>
            <pc:docMk/>
            <pc:sldMk cId="3220441139" sldId="257"/>
            <ac:spMk id="11" creationId="{BA1C0EF2-4D5A-47C3-B36A-0D78B0357900}"/>
          </ac:spMkLst>
        </pc:spChg>
        <pc:spChg chg="add mod">
          <ac:chgData name="Utilisateur invité" userId="" providerId="Windows Live" clId="Web-{6459985B-F8A5-4114-9218-3D9A52F82E93}" dt="2024-04-01T20:49:51.005" v="54" actId="1076"/>
          <ac:spMkLst>
            <pc:docMk/>
            <pc:sldMk cId="3220441139" sldId="257"/>
            <ac:spMk id="12" creationId="{65925BA4-AFB9-2FA7-90D3-98795C36E08F}"/>
          </ac:spMkLst>
        </pc:spChg>
      </pc:sldChg>
      <pc:sldChg chg="modSp modTransition">
        <pc:chgData name="Utilisateur invité" userId="" providerId="Windows Live" clId="Web-{6459985B-F8A5-4114-9218-3D9A52F82E93}" dt="2024-04-01T21:40:35.812" v="842" actId="20577"/>
        <pc:sldMkLst>
          <pc:docMk/>
          <pc:sldMk cId="3572040161" sldId="258"/>
        </pc:sldMkLst>
        <pc:spChg chg="mod">
          <ac:chgData name="Utilisateur invité" userId="" providerId="Windows Live" clId="Web-{6459985B-F8A5-4114-9218-3D9A52F82E93}" dt="2024-04-01T21:40:32.593" v="841" actId="20577"/>
          <ac:spMkLst>
            <pc:docMk/>
            <pc:sldMk cId="3572040161" sldId="258"/>
            <ac:spMk id="2" creationId="{7D85F245-89BC-A7D6-F2F8-31F25B284FDB}"/>
          </ac:spMkLst>
        </pc:spChg>
        <pc:spChg chg="mod">
          <ac:chgData name="Utilisateur invité" userId="" providerId="Windows Live" clId="Web-{6459985B-F8A5-4114-9218-3D9A52F82E93}" dt="2024-04-01T21:40:35.812" v="842" actId="20577"/>
          <ac:spMkLst>
            <pc:docMk/>
            <pc:sldMk cId="3572040161" sldId="258"/>
            <ac:spMk id="3" creationId="{40AD9879-B74A-F8B2-809D-8CF86A06508E}"/>
          </ac:spMkLst>
        </pc:spChg>
      </pc:sldChg>
      <pc:sldChg chg="modSp modTransition">
        <pc:chgData name="Utilisateur invité" userId="" providerId="Windows Live" clId="Web-{6459985B-F8A5-4114-9218-3D9A52F82E93}" dt="2024-04-01T21:22:37.896" v="667"/>
        <pc:sldMkLst>
          <pc:docMk/>
          <pc:sldMk cId="2990672298" sldId="259"/>
        </pc:sldMkLst>
        <pc:spChg chg="mod">
          <ac:chgData name="Utilisateur invité" userId="" providerId="Windows Live" clId="Web-{6459985B-F8A5-4114-9218-3D9A52F82E93}" dt="2024-04-01T20:57:46.023" v="152" actId="20577"/>
          <ac:spMkLst>
            <pc:docMk/>
            <pc:sldMk cId="2990672298" sldId="259"/>
            <ac:spMk id="2" creationId="{7D85F245-89BC-A7D6-F2F8-31F25B284FDB}"/>
          </ac:spMkLst>
        </pc:spChg>
        <pc:spChg chg="mod">
          <ac:chgData name="Utilisateur invité" userId="" providerId="Windows Live" clId="Web-{6459985B-F8A5-4114-9218-3D9A52F82E93}" dt="2024-04-01T21:09:14.083" v="342" actId="14100"/>
          <ac:spMkLst>
            <pc:docMk/>
            <pc:sldMk cId="2990672298" sldId="259"/>
            <ac:spMk id="3" creationId="{40AD9879-B74A-F8B2-809D-8CF86A06508E}"/>
          </ac:spMkLst>
        </pc:spChg>
        <pc:spChg chg="mod">
          <ac:chgData name="Utilisateur invité" userId="" providerId="Windows Live" clId="Web-{6459985B-F8A5-4114-9218-3D9A52F82E93}" dt="2024-04-01T21:09:19.864" v="344" actId="1076"/>
          <ac:spMkLst>
            <pc:docMk/>
            <pc:sldMk cId="2990672298" sldId="259"/>
            <ac:spMk id="5" creationId="{5623C12F-3331-CBE1-EAD2-24C4C198E481}"/>
          </ac:spMkLst>
        </pc:spChg>
        <pc:picChg chg="mod">
          <ac:chgData name="Utilisateur invité" userId="" providerId="Windows Live" clId="Web-{6459985B-F8A5-4114-9218-3D9A52F82E93}" dt="2024-04-01T21:09:19.864" v="343" actId="1076"/>
          <ac:picMkLst>
            <pc:docMk/>
            <pc:sldMk cId="2990672298" sldId="259"/>
            <ac:picMk id="4" creationId="{9726576F-F63F-9322-1EA4-D2446B8F1CDE}"/>
          </ac:picMkLst>
        </pc:picChg>
      </pc:sldChg>
      <pc:sldChg chg="new del">
        <pc:chgData name="Utilisateur invité" userId="" providerId="Windows Live" clId="Web-{6459985B-F8A5-4114-9218-3D9A52F82E93}" dt="2024-04-01T20:50:41.835" v="59"/>
        <pc:sldMkLst>
          <pc:docMk/>
          <pc:sldMk cId="3425852540" sldId="260"/>
        </pc:sldMkLst>
      </pc:sldChg>
      <pc:sldChg chg="addSp delSp modSp add replId modTransition">
        <pc:chgData name="Utilisateur invité" userId="" providerId="Windows Live" clId="Web-{6459985B-F8A5-4114-9218-3D9A52F82E93}" dt="2024-04-01T21:22:37.896" v="667"/>
        <pc:sldMkLst>
          <pc:docMk/>
          <pc:sldMk cId="477795382" sldId="261"/>
        </pc:sldMkLst>
        <pc:spChg chg="mod">
          <ac:chgData name="Utilisateur invité" userId="" providerId="Windows Live" clId="Web-{6459985B-F8A5-4114-9218-3D9A52F82E93}" dt="2024-04-01T21:18:53.777" v="565" actId="20577"/>
          <ac:spMkLst>
            <pc:docMk/>
            <pc:sldMk cId="477795382" sldId="261"/>
            <ac:spMk id="2" creationId="{7D85F245-89BC-A7D6-F2F8-31F25B284FDB}"/>
          </ac:spMkLst>
        </pc:spChg>
        <pc:spChg chg="mod">
          <ac:chgData name="Utilisateur invité" userId="" providerId="Windows Live" clId="Web-{6459985B-F8A5-4114-9218-3D9A52F82E93}" dt="2024-04-01T21:19:37.154" v="569" actId="1076"/>
          <ac:spMkLst>
            <pc:docMk/>
            <pc:sldMk cId="477795382" sldId="261"/>
            <ac:spMk id="3" creationId="{40AD9879-B74A-F8B2-809D-8CF86A06508E}"/>
          </ac:spMkLst>
        </pc:spChg>
        <pc:spChg chg="del mod">
          <ac:chgData name="Utilisateur invité" userId="" providerId="Windows Live" clId="Web-{6459985B-F8A5-4114-9218-3D9A52F82E93}" dt="2024-04-01T20:56:20.192" v="121"/>
          <ac:spMkLst>
            <pc:docMk/>
            <pc:sldMk cId="477795382" sldId="261"/>
            <ac:spMk id="5" creationId="{5623C12F-3331-CBE1-EAD2-24C4C198E481}"/>
          </ac:spMkLst>
        </pc:spChg>
        <pc:spChg chg="add del mod">
          <ac:chgData name="Utilisateur invité" userId="" providerId="Windows Live" clId="Web-{6459985B-F8A5-4114-9218-3D9A52F82E93}" dt="2024-04-01T21:05:58.044" v="308"/>
          <ac:spMkLst>
            <pc:docMk/>
            <pc:sldMk cId="477795382" sldId="261"/>
            <ac:spMk id="8" creationId="{F9E0D084-6C08-159E-6205-080EA362120A}"/>
          </ac:spMkLst>
        </pc:spChg>
        <pc:picChg chg="del">
          <ac:chgData name="Utilisateur invité" userId="" providerId="Windows Live" clId="Web-{6459985B-F8A5-4114-9218-3D9A52F82E93}" dt="2024-04-01T20:56:16.770" v="119"/>
          <ac:picMkLst>
            <pc:docMk/>
            <pc:sldMk cId="477795382" sldId="261"/>
            <ac:picMk id="4" creationId="{9726576F-F63F-9322-1EA4-D2446B8F1CDE}"/>
          </ac:picMkLst>
        </pc:picChg>
        <pc:picChg chg="add del mod">
          <ac:chgData name="Utilisateur invité" userId="" providerId="Windows Live" clId="Web-{6459985B-F8A5-4114-9218-3D9A52F82E93}" dt="2024-04-01T21:00:06.435" v="182"/>
          <ac:picMkLst>
            <pc:docMk/>
            <pc:sldMk cId="477795382" sldId="261"/>
            <ac:picMk id="6" creationId="{56909C9C-F841-FA4C-DD36-54FA88B0A4F6}"/>
          </ac:picMkLst>
        </pc:picChg>
        <pc:picChg chg="add del mod">
          <ac:chgData name="Utilisateur invité" userId="" providerId="Windows Live" clId="Web-{6459985B-F8A5-4114-9218-3D9A52F82E93}" dt="2024-04-01T21:06:07.419" v="313"/>
          <ac:picMkLst>
            <pc:docMk/>
            <pc:sldMk cId="477795382" sldId="261"/>
            <ac:picMk id="7" creationId="{C282768B-014C-D32A-8A05-4E83D3404DBE}"/>
          </ac:picMkLst>
        </pc:picChg>
        <pc:picChg chg="add mod">
          <ac:chgData name="Utilisateur invité" userId="" providerId="Windows Live" clId="Web-{6459985B-F8A5-4114-9218-3D9A52F82E93}" dt="2024-04-01T21:19:43.045" v="571" actId="14100"/>
          <ac:picMkLst>
            <pc:docMk/>
            <pc:sldMk cId="477795382" sldId="261"/>
            <ac:picMk id="9" creationId="{269267A1-F8AE-E93B-B0DC-C4C93A14C4A4}"/>
          </ac:picMkLst>
        </pc:picChg>
      </pc:sldChg>
      <pc:sldChg chg="new del modTransition">
        <pc:chgData name="Utilisateur invité" userId="" providerId="Windows Live" clId="Web-{6459985B-F8A5-4114-9218-3D9A52F82E93}" dt="2024-04-01T21:36:45.663" v="805"/>
        <pc:sldMkLst>
          <pc:docMk/>
          <pc:sldMk cId="1382660836" sldId="262"/>
        </pc:sldMkLst>
      </pc:sldChg>
      <pc:sldChg chg="addSp delSp modSp add replId modTransition">
        <pc:chgData name="Utilisateur invité" userId="" providerId="Windows Live" clId="Web-{6459985B-F8A5-4114-9218-3D9A52F82E93}" dt="2024-04-01T21:22:37.896" v="667"/>
        <pc:sldMkLst>
          <pc:docMk/>
          <pc:sldMk cId="1087339942" sldId="263"/>
        </pc:sldMkLst>
        <pc:spChg chg="mod">
          <ac:chgData name="Utilisateur invité" userId="" providerId="Windows Live" clId="Web-{6459985B-F8A5-4114-9218-3D9A52F82E93}" dt="2024-04-01T21:18:47.214" v="563" actId="20577"/>
          <ac:spMkLst>
            <pc:docMk/>
            <pc:sldMk cId="1087339942" sldId="263"/>
            <ac:spMk id="2" creationId="{7D85F245-89BC-A7D6-F2F8-31F25B284FDB}"/>
          </ac:spMkLst>
        </pc:spChg>
        <pc:spChg chg="mod">
          <ac:chgData name="Utilisateur invité" userId="" providerId="Windows Live" clId="Web-{6459985B-F8A5-4114-9218-3D9A52F82E93}" dt="2024-04-01T21:11:02.837" v="365" actId="20577"/>
          <ac:spMkLst>
            <pc:docMk/>
            <pc:sldMk cId="1087339942" sldId="263"/>
            <ac:spMk id="3" creationId="{40AD9879-B74A-F8B2-809D-8CF86A06508E}"/>
          </ac:spMkLst>
        </pc:spChg>
        <pc:spChg chg="del mod">
          <ac:chgData name="Utilisateur invité" userId="" providerId="Windows Live" clId="Web-{6459985B-F8A5-4114-9218-3D9A52F82E93}" dt="2024-04-01T21:01:47.345" v="229"/>
          <ac:spMkLst>
            <pc:docMk/>
            <pc:sldMk cId="1087339942" sldId="263"/>
            <ac:spMk id="8" creationId="{F9E0D084-6C08-159E-6205-080EA362120A}"/>
          </ac:spMkLst>
        </pc:spChg>
        <pc:picChg chg="add mod">
          <ac:chgData name="Utilisateur invité" userId="" providerId="Windows Live" clId="Web-{6459985B-F8A5-4114-9218-3D9A52F82E93}" dt="2024-04-01T21:03:20.663" v="250" actId="1076"/>
          <ac:picMkLst>
            <pc:docMk/>
            <pc:sldMk cId="1087339942" sldId="263"/>
            <ac:picMk id="4" creationId="{F0274D62-AB62-3B63-5D77-B13A1435FDBF}"/>
          </ac:picMkLst>
        </pc:picChg>
        <pc:picChg chg="del">
          <ac:chgData name="Utilisateur invité" userId="" providerId="Windows Live" clId="Web-{6459985B-F8A5-4114-9218-3D9A52F82E93}" dt="2024-04-01T21:01:41.829" v="227"/>
          <ac:picMkLst>
            <pc:docMk/>
            <pc:sldMk cId="1087339942" sldId="263"/>
            <ac:picMk id="7" creationId="{C282768B-014C-D32A-8A05-4E83D3404DBE}"/>
          </ac:picMkLst>
        </pc:picChg>
      </pc:sldChg>
      <pc:sldChg chg="addSp delSp modSp add replId modTransition">
        <pc:chgData name="Utilisateur invité" userId="" providerId="Windows Live" clId="Web-{6459985B-F8A5-4114-9218-3D9A52F82E93}" dt="2024-04-01T21:23:21.334" v="675"/>
        <pc:sldMkLst>
          <pc:docMk/>
          <pc:sldMk cId="1886074285" sldId="264"/>
        </pc:sldMkLst>
        <pc:spChg chg="add del mod">
          <ac:chgData name="Utilisateur invité" userId="" providerId="Windows Live" clId="Web-{6459985B-F8A5-4114-9218-3D9A52F82E93}" dt="2024-04-01T21:23:11.459" v="669"/>
          <ac:spMkLst>
            <pc:docMk/>
            <pc:sldMk cId="1886074285" sldId="264"/>
            <ac:spMk id="2" creationId="{7D85F245-89BC-A7D6-F2F8-31F25B284FDB}"/>
          </ac:spMkLst>
        </pc:spChg>
        <pc:spChg chg="add del mod">
          <ac:chgData name="Utilisateur invité" userId="" providerId="Windows Live" clId="Web-{6459985B-F8A5-4114-9218-3D9A52F82E93}" dt="2024-04-01T21:11:10.197" v="368" actId="20577"/>
          <ac:spMkLst>
            <pc:docMk/>
            <pc:sldMk cId="1886074285" sldId="264"/>
            <ac:spMk id="3" creationId="{40AD9879-B74A-F8B2-809D-8CF86A06508E}"/>
          </ac:spMkLst>
        </pc:spChg>
        <pc:spChg chg="add del mod">
          <ac:chgData name="Utilisateur invité" userId="" providerId="Windows Live" clId="Web-{6459985B-F8A5-4114-9218-3D9A52F82E93}" dt="2024-04-01T21:04:04.946" v="258"/>
          <ac:spMkLst>
            <pc:docMk/>
            <pc:sldMk cId="1886074285" sldId="264"/>
            <ac:spMk id="6" creationId="{6A391ACB-99A0-F48C-6E93-6F01920450F5}"/>
          </ac:spMkLst>
        </pc:spChg>
        <pc:spChg chg="add del mod">
          <ac:chgData name="Utilisateur invité" userId="" providerId="Windows Live" clId="Web-{6459985B-F8A5-4114-9218-3D9A52F82E93}" dt="2024-04-01T21:05:19.074" v="281"/>
          <ac:spMkLst>
            <pc:docMk/>
            <pc:sldMk cId="1886074285" sldId="264"/>
            <ac:spMk id="7" creationId="{A4A669BE-B030-A3E6-3597-A57120B71E92}"/>
          </ac:spMkLst>
        </pc:spChg>
        <pc:spChg chg="add del mod">
          <ac:chgData name="Utilisateur invité" userId="" providerId="Windows Live" clId="Web-{6459985B-F8A5-4114-9218-3D9A52F82E93}" dt="2024-04-01T21:05:22.871" v="287"/>
          <ac:spMkLst>
            <pc:docMk/>
            <pc:sldMk cId="1886074285" sldId="264"/>
            <ac:spMk id="9" creationId="{771FCA60-03EA-BF8F-5329-BAF3DC30475A}"/>
          </ac:spMkLst>
        </pc:spChg>
        <pc:spChg chg="add del mod">
          <ac:chgData name="Utilisateur invité" userId="" providerId="Windows Live" clId="Web-{6459985B-F8A5-4114-9218-3D9A52F82E93}" dt="2024-04-01T21:05:22.871" v="286"/>
          <ac:spMkLst>
            <pc:docMk/>
            <pc:sldMk cId="1886074285" sldId="264"/>
            <ac:spMk id="11" creationId="{1A4627CC-CA6F-D072-0ED3-00B6CB1F71A3}"/>
          </ac:spMkLst>
        </pc:spChg>
        <pc:spChg chg="add del mod">
          <ac:chgData name="Utilisateur invité" userId="" providerId="Windows Live" clId="Web-{6459985B-F8A5-4114-9218-3D9A52F82E93}" dt="2024-04-01T21:11:07.243" v="367"/>
          <ac:spMkLst>
            <pc:docMk/>
            <pc:sldMk cId="1886074285" sldId="264"/>
            <ac:spMk id="13" creationId="{B274A626-9B53-2221-F98A-5C03D1329BCD}"/>
          </ac:spMkLst>
        </pc:spChg>
        <pc:spChg chg="add del mod">
          <ac:chgData name="Utilisateur invité" userId="" providerId="Windows Live" clId="Web-{6459985B-F8A5-4114-9218-3D9A52F82E93}" dt="2024-04-01T21:23:16.319" v="674"/>
          <ac:spMkLst>
            <pc:docMk/>
            <pc:sldMk cId="1886074285" sldId="264"/>
            <ac:spMk id="15" creationId="{F6937D39-ADB2-8F31-CB56-93D75C30B80A}"/>
          </ac:spMkLst>
        </pc:spChg>
        <pc:spChg chg="add del mod">
          <ac:chgData name="Utilisateur invité" userId="" providerId="Windows Live" clId="Web-{6459985B-F8A5-4114-9218-3D9A52F82E93}" dt="2024-04-01T21:23:14.694" v="673"/>
          <ac:spMkLst>
            <pc:docMk/>
            <pc:sldMk cId="1886074285" sldId="264"/>
            <ac:spMk id="16" creationId="{28F8F9EF-9743-EEE2-2479-1380F9AF9654}"/>
          </ac:spMkLst>
        </pc:spChg>
        <pc:spChg chg="add mod">
          <ac:chgData name="Utilisateur invité" userId="" providerId="Windows Live" clId="Web-{6459985B-F8A5-4114-9218-3D9A52F82E93}" dt="2024-04-01T21:23:21.334" v="675"/>
          <ac:spMkLst>
            <pc:docMk/>
            <pc:sldMk cId="1886074285" sldId="264"/>
            <ac:spMk id="18" creationId="{B5E2979C-F3AE-3A9F-CC3A-F564F7ADC6E5}"/>
          </ac:spMkLst>
        </pc:spChg>
        <pc:picChg chg="add del mod">
          <ac:chgData name="Utilisateur invité" userId="" providerId="Windows Live" clId="Web-{6459985B-F8A5-4114-9218-3D9A52F82E93}" dt="2024-04-01T21:11:19.713" v="371" actId="1076"/>
          <ac:picMkLst>
            <pc:docMk/>
            <pc:sldMk cId="1886074285" sldId="264"/>
            <ac:picMk id="4" creationId="{F0274D62-AB62-3B63-5D77-B13A1435FDBF}"/>
          </ac:picMkLst>
        </pc:picChg>
        <pc:picChg chg="add del mod">
          <ac:chgData name="Utilisateur invité" userId="" providerId="Windows Live" clId="Web-{6459985B-F8A5-4114-9218-3D9A52F82E93}" dt="2024-04-01T21:11:22.650" v="372" actId="1076"/>
          <ac:picMkLst>
            <pc:docMk/>
            <pc:sldMk cId="1886074285" sldId="264"/>
            <ac:picMk id="5" creationId="{EC7DCE22-D191-F891-B920-295E7B6B1660}"/>
          </ac:picMkLst>
        </pc:picChg>
      </pc:sldChg>
      <pc:sldChg chg="modSp add del replId">
        <pc:chgData name="Utilisateur invité" userId="" providerId="Windows Live" clId="Web-{6459985B-F8A5-4114-9218-3D9A52F82E93}" dt="2024-04-01T21:19:50.654" v="572"/>
        <pc:sldMkLst>
          <pc:docMk/>
          <pc:sldMk cId="2433388552" sldId="265"/>
        </pc:sldMkLst>
        <pc:spChg chg="mod">
          <ac:chgData name="Utilisateur invité" userId="" providerId="Windows Live" clId="Web-{6459985B-F8A5-4114-9218-3D9A52F82E93}" dt="2024-04-01T21:18:35.183" v="559" actId="20577"/>
          <ac:spMkLst>
            <pc:docMk/>
            <pc:sldMk cId="2433388552" sldId="265"/>
            <ac:spMk id="2" creationId="{7D85F245-89BC-A7D6-F2F8-31F25B284FDB}"/>
          </ac:spMkLst>
        </pc:spChg>
      </pc:sldChg>
      <pc:sldChg chg="modSp add ord replId modTransition">
        <pc:chgData name="Utilisateur invité" userId="" providerId="Windows Live" clId="Web-{6459985B-F8A5-4114-9218-3D9A52F82E93}" dt="2024-04-01T21:22:37.896" v="667"/>
        <pc:sldMkLst>
          <pc:docMk/>
          <pc:sldMk cId="446935231" sldId="266"/>
        </pc:sldMkLst>
        <pc:spChg chg="mod">
          <ac:chgData name="Utilisateur invité" userId="" providerId="Windows Live" clId="Web-{6459985B-F8A5-4114-9218-3D9A52F82E93}" dt="2024-04-01T21:19:04.356" v="566" actId="20577"/>
          <ac:spMkLst>
            <pc:docMk/>
            <pc:sldMk cId="446935231" sldId="266"/>
            <ac:spMk id="2" creationId="{7D85F245-89BC-A7D6-F2F8-31F25B284FDB}"/>
          </ac:spMkLst>
        </pc:spChg>
        <pc:spChg chg="mod">
          <ac:chgData name="Utilisateur invité" userId="" providerId="Windows Live" clId="Web-{6459985B-F8A5-4114-9218-3D9A52F82E93}" dt="2024-04-01T21:21:04.251" v="622" actId="20577"/>
          <ac:spMkLst>
            <pc:docMk/>
            <pc:sldMk cId="446935231" sldId="266"/>
            <ac:spMk id="3" creationId="{40AD9879-B74A-F8B2-809D-8CF86A06508E}"/>
          </ac:spMkLst>
        </pc:spChg>
      </pc:sldChg>
      <pc:sldChg chg="modSp add replId modTransition">
        <pc:chgData name="Utilisateur invité" userId="" providerId="Windows Live" clId="Web-{6459985B-F8A5-4114-9218-3D9A52F82E93}" dt="2024-04-01T21:22:37.896" v="667"/>
        <pc:sldMkLst>
          <pc:docMk/>
          <pc:sldMk cId="885594781" sldId="267"/>
        </pc:sldMkLst>
        <pc:spChg chg="mod">
          <ac:chgData name="Utilisateur invité" userId="" providerId="Windows Live" clId="Web-{6459985B-F8A5-4114-9218-3D9A52F82E93}" dt="2024-04-01T21:21:13.064" v="629" actId="20577"/>
          <ac:spMkLst>
            <pc:docMk/>
            <pc:sldMk cId="885594781" sldId="267"/>
            <ac:spMk id="2" creationId="{7D85F245-89BC-A7D6-F2F8-31F25B284FDB}"/>
          </ac:spMkLst>
        </pc:spChg>
        <pc:spChg chg="mod">
          <ac:chgData name="Utilisateur invité" userId="" providerId="Windows Live" clId="Web-{6459985B-F8A5-4114-9218-3D9A52F82E93}" dt="2024-04-01T21:22:06.972" v="656" actId="20577"/>
          <ac:spMkLst>
            <pc:docMk/>
            <pc:sldMk cId="885594781" sldId="267"/>
            <ac:spMk id="3" creationId="{40AD9879-B74A-F8B2-809D-8CF86A06508E}"/>
          </ac:spMkLst>
        </pc:spChg>
      </pc:sldChg>
      <pc:sldChg chg="modSp add replId">
        <pc:chgData name="Utilisateur invité" userId="" providerId="Windows Live" clId="Web-{6459985B-F8A5-4114-9218-3D9A52F82E93}" dt="2024-04-01T21:40:09.249" v="838"/>
        <pc:sldMkLst>
          <pc:docMk/>
          <pc:sldMk cId="174030447" sldId="268"/>
        </pc:sldMkLst>
        <pc:spChg chg="mod">
          <ac:chgData name="Utilisateur invité" userId="" providerId="Windows Live" clId="Web-{6459985B-F8A5-4114-9218-3D9A52F82E93}" dt="2024-04-01T21:36:51.085" v="808" actId="20577"/>
          <ac:spMkLst>
            <pc:docMk/>
            <pc:sldMk cId="174030447" sldId="268"/>
            <ac:spMk id="2" creationId="{7D85F245-89BC-A7D6-F2F8-31F25B284FDB}"/>
          </ac:spMkLst>
        </pc:spChg>
        <pc:spChg chg="mod">
          <ac:chgData name="Utilisateur invité" userId="" providerId="Windows Live" clId="Web-{6459985B-F8A5-4114-9218-3D9A52F82E93}" dt="2024-04-01T21:40:09.249" v="838"/>
          <ac:spMkLst>
            <pc:docMk/>
            <pc:sldMk cId="174030447" sldId="268"/>
            <ac:spMk id="3" creationId="{40AD9879-B74A-F8B2-809D-8CF86A06508E}"/>
          </ac:spMkLst>
        </pc:spChg>
      </pc:sldChg>
      <pc:sldMasterChg chg="modTransition modSldLayout">
        <pc:chgData name="Utilisateur invité" userId="" providerId="Windows Live" clId="Web-{6459985B-F8A5-4114-9218-3D9A52F82E93}" dt="2024-04-01T21:22:37.896" v="667"/>
        <pc:sldMasterMkLst>
          <pc:docMk/>
          <pc:sldMasterMk cId="3563089844" sldId="2147483648"/>
        </pc:sldMasterMkLst>
        <pc:sldLayoutChg chg="modTransition">
          <pc:chgData name="Utilisateur invité" userId="" providerId="Windows Live" clId="Web-{6459985B-F8A5-4114-9218-3D9A52F82E93}" dt="2024-04-01T21:22:37.896" v="667"/>
          <pc:sldLayoutMkLst>
            <pc:docMk/>
            <pc:sldMasterMk cId="3563089844" sldId="2147483648"/>
            <pc:sldLayoutMk cId="2448849568" sldId="2147483649"/>
          </pc:sldLayoutMkLst>
        </pc:sldLayoutChg>
        <pc:sldLayoutChg chg="modTransition">
          <pc:chgData name="Utilisateur invité" userId="" providerId="Windows Live" clId="Web-{6459985B-F8A5-4114-9218-3D9A52F82E93}" dt="2024-04-01T21:22:37.896" v="667"/>
          <pc:sldLayoutMkLst>
            <pc:docMk/>
            <pc:sldMasterMk cId="3563089844" sldId="2147483648"/>
            <pc:sldLayoutMk cId="1859985406" sldId="2147483650"/>
          </pc:sldLayoutMkLst>
        </pc:sldLayoutChg>
        <pc:sldLayoutChg chg="modTransition">
          <pc:chgData name="Utilisateur invité" userId="" providerId="Windows Live" clId="Web-{6459985B-F8A5-4114-9218-3D9A52F82E93}" dt="2024-04-01T21:22:37.896" v="667"/>
          <pc:sldLayoutMkLst>
            <pc:docMk/>
            <pc:sldMasterMk cId="3563089844" sldId="2147483648"/>
            <pc:sldLayoutMk cId="2470912176" sldId="2147483651"/>
          </pc:sldLayoutMkLst>
        </pc:sldLayoutChg>
        <pc:sldLayoutChg chg="modTransition">
          <pc:chgData name="Utilisateur invité" userId="" providerId="Windows Live" clId="Web-{6459985B-F8A5-4114-9218-3D9A52F82E93}" dt="2024-04-01T21:22:37.896" v="667"/>
          <pc:sldLayoutMkLst>
            <pc:docMk/>
            <pc:sldMasterMk cId="3563089844" sldId="2147483648"/>
            <pc:sldLayoutMk cId="770327256" sldId="2147483652"/>
          </pc:sldLayoutMkLst>
        </pc:sldLayoutChg>
        <pc:sldLayoutChg chg="modTransition">
          <pc:chgData name="Utilisateur invité" userId="" providerId="Windows Live" clId="Web-{6459985B-F8A5-4114-9218-3D9A52F82E93}" dt="2024-04-01T21:22:37.896" v="667"/>
          <pc:sldLayoutMkLst>
            <pc:docMk/>
            <pc:sldMasterMk cId="3563089844" sldId="2147483648"/>
            <pc:sldLayoutMk cId="1561769068" sldId="2147483653"/>
          </pc:sldLayoutMkLst>
        </pc:sldLayoutChg>
        <pc:sldLayoutChg chg="modTransition">
          <pc:chgData name="Utilisateur invité" userId="" providerId="Windows Live" clId="Web-{6459985B-F8A5-4114-9218-3D9A52F82E93}" dt="2024-04-01T21:22:37.896" v="667"/>
          <pc:sldLayoutMkLst>
            <pc:docMk/>
            <pc:sldMasterMk cId="3563089844" sldId="2147483648"/>
            <pc:sldLayoutMk cId="3026829362" sldId="2147483654"/>
          </pc:sldLayoutMkLst>
        </pc:sldLayoutChg>
        <pc:sldLayoutChg chg="modTransition">
          <pc:chgData name="Utilisateur invité" userId="" providerId="Windows Live" clId="Web-{6459985B-F8A5-4114-9218-3D9A52F82E93}" dt="2024-04-01T21:22:37.896" v="667"/>
          <pc:sldLayoutMkLst>
            <pc:docMk/>
            <pc:sldMasterMk cId="3563089844" sldId="2147483648"/>
            <pc:sldLayoutMk cId="2156642451" sldId="2147483655"/>
          </pc:sldLayoutMkLst>
        </pc:sldLayoutChg>
        <pc:sldLayoutChg chg="modTransition">
          <pc:chgData name="Utilisateur invité" userId="" providerId="Windows Live" clId="Web-{6459985B-F8A5-4114-9218-3D9A52F82E93}" dt="2024-04-01T21:22:37.896" v="667"/>
          <pc:sldLayoutMkLst>
            <pc:docMk/>
            <pc:sldMasterMk cId="3563089844" sldId="2147483648"/>
            <pc:sldLayoutMk cId="3091245438" sldId="2147483656"/>
          </pc:sldLayoutMkLst>
        </pc:sldLayoutChg>
        <pc:sldLayoutChg chg="modTransition">
          <pc:chgData name="Utilisateur invité" userId="" providerId="Windows Live" clId="Web-{6459985B-F8A5-4114-9218-3D9A52F82E93}" dt="2024-04-01T21:22:37.896" v="667"/>
          <pc:sldLayoutMkLst>
            <pc:docMk/>
            <pc:sldMasterMk cId="3563089844" sldId="2147483648"/>
            <pc:sldLayoutMk cId="1034583546" sldId="2147483657"/>
          </pc:sldLayoutMkLst>
        </pc:sldLayoutChg>
        <pc:sldLayoutChg chg="modTransition">
          <pc:chgData name="Utilisateur invité" userId="" providerId="Windows Live" clId="Web-{6459985B-F8A5-4114-9218-3D9A52F82E93}" dt="2024-04-01T21:22:37.896" v="667"/>
          <pc:sldLayoutMkLst>
            <pc:docMk/>
            <pc:sldMasterMk cId="3563089844" sldId="2147483648"/>
            <pc:sldLayoutMk cId="2083763570" sldId="2147483658"/>
          </pc:sldLayoutMkLst>
        </pc:sldLayoutChg>
        <pc:sldLayoutChg chg="modTransition">
          <pc:chgData name="Utilisateur invité" userId="" providerId="Windows Live" clId="Web-{6459985B-F8A5-4114-9218-3D9A52F82E93}" dt="2024-04-01T21:22:37.896" v="667"/>
          <pc:sldLayoutMkLst>
            <pc:docMk/>
            <pc:sldMasterMk cId="3563089844" sldId="2147483648"/>
            <pc:sldLayoutMk cId="1423476043" sldId="2147483659"/>
          </pc:sldLayoutMkLst>
        </pc:sldLayoutChg>
      </pc:sldMasterChg>
    </pc:docChg>
  </pc:docChgLst>
  <pc:docChgLst>
    <pc:chgData name="Utilisateur invité" providerId="Windows Live" clId="Web-{EED70D3E-5874-491B-906C-0BB986107473}"/>
    <pc:docChg chg="addSld modSld">
      <pc:chgData name="Utilisateur invité" userId="" providerId="Windows Live" clId="Web-{EED70D3E-5874-491B-906C-0BB986107473}" dt="2024-04-14T09:40:30.910" v="205" actId="20577"/>
      <pc:docMkLst>
        <pc:docMk/>
      </pc:docMkLst>
      <pc:sldChg chg="modSp add mod replId modShow">
        <pc:chgData name="Utilisateur invité" userId="" providerId="Windows Live" clId="Web-{EED70D3E-5874-491B-906C-0BB986107473}" dt="2024-04-14T09:25:06.297" v="118" actId="20577"/>
        <pc:sldMkLst>
          <pc:docMk/>
          <pc:sldMk cId="1725781648" sldId="287"/>
        </pc:sldMkLst>
        <pc:spChg chg="mod">
          <ac:chgData name="Utilisateur invité" userId="" providerId="Windows Live" clId="Web-{EED70D3E-5874-491B-906C-0BB986107473}" dt="2024-04-14T09:18:22.681" v="5" actId="20577"/>
          <ac:spMkLst>
            <pc:docMk/>
            <pc:sldMk cId="1725781648" sldId="287"/>
            <ac:spMk id="2" creationId="{7D85F245-89BC-A7D6-F2F8-31F25B284FDB}"/>
          </ac:spMkLst>
        </pc:spChg>
        <pc:spChg chg="mod">
          <ac:chgData name="Utilisateur invité" userId="" providerId="Windows Live" clId="Web-{EED70D3E-5874-491B-906C-0BB986107473}" dt="2024-04-14T09:25:06.297" v="118" actId="20577"/>
          <ac:spMkLst>
            <pc:docMk/>
            <pc:sldMk cId="1725781648" sldId="287"/>
            <ac:spMk id="3" creationId="{40AD9879-B74A-F8B2-809D-8CF86A06508E}"/>
          </ac:spMkLst>
        </pc:spChg>
      </pc:sldChg>
      <pc:sldChg chg="modSp">
        <pc:chgData name="Utilisateur invité" userId="" providerId="Windows Live" clId="Web-{EED70D3E-5874-491B-906C-0BB986107473}" dt="2024-04-14T09:40:30.910" v="205" actId="20577"/>
        <pc:sldMkLst>
          <pc:docMk/>
          <pc:sldMk cId="2633020259" sldId="288"/>
        </pc:sldMkLst>
        <pc:spChg chg="mod">
          <ac:chgData name="Utilisateur invité" userId="" providerId="Windows Live" clId="Web-{EED70D3E-5874-491B-906C-0BB986107473}" dt="2024-04-14T09:40:30.910" v="205" actId="20577"/>
          <ac:spMkLst>
            <pc:docMk/>
            <pc:sldMk cId="2633020259" sldId="288"/>
            <ac:spMk id="3" creationId="{40AD9879-B74A-F8B2-809D-8CF86A06508E}"/>
          </ac:spMkLst>
        </pc:spChg>
      </pc:sldChg>
    </pc:docChg>
  </pc:docChgLst>
  <pc:docChgLst>
    <pc:chgData name="Utilisateur invité" providerId="Windows Live" clId="Web-{F0891021-923C-40BA-80C6-65A2D3BF6D02}"/>
    <pc:docChg chg="addSld modSld sldOrd">
      <pc:chgData name="Utilisateur invité" userId="" providerId="Windows Live" clId="Web-{F0891021-923C-40BA-80C6-65A2D3BF6D02}" dt="2024-04-01T20:46:16.272" v="159" actId="20577"/>
      <pc:docMkLst>
        <pc:docMk/>
      </pc:docMkLst>
      <pc:sldChg chg="addSp modSp new ord">
        <pc:chgData name="Utilisateur invité" userId="" providerId="Windows Live" clId="Web-{F0891021-923C-40BA-80C6-65A2D3BF6D02}" dt="2024-04-01T20:46:16.272" v="159" actId="20577"/>
        <pc:sldMkLst>
          <pc:docMk/>
          <pc:sldMk cId="3220441139" sldId="257"/>
        </pc:sldMkLst>
        <pc:spChg chg="mod">
          <ac:chgData name="Utilisateur invité" userId="" providerId="Windows Live" clId="Web-{F0891021-923C-40BA-80C6-65A2D3BF6D02}" dt="2024-04-01T20:27:43.714" v="27" actId="20577"/>
          <ac:spMkLst>
            <pc:docMk/>
            <pc:sldMk cId="3220441139" sldId="257"/>
            <ac:spMk id="2" creationId="{21E7766F-AAB4-CD8A-F1AD-5E9204FCA780}"/>
          </ac:spMkLst>
        </pc:spChg>
        <pc:spChg chg="mod">
          <ac:chgData name="Utilisateur invité" userId="" providerId="Windows Live" clId="Web-{F0891021-923C-40BA-80C6-65A2D3BF6D02}" dt="2024-04-01T20:43:00.908" v="130"/>
          <ac:spMkLst>
            <pc:docMk/>
            <pc:sldMk cId="3220441139" sldId="257"/>
            <ac:spMk id="3" creationId="{569D22D5-3480-F353-1967-3BFC9A520515}"/>
          </ac:spMkLst>
        </pc:spChg>
        <pc:spChg chg="add mod">
          <ac:chgData name="Utilisateur invité" userId="" providerId="Windows Live" clId="Web-{F0891021-923C-40BA-80C6-65A2D3BF6D02}" dt="2024-04-01T20:46:16.272" v="159" actId="20577"/>
          <ac:spMkLst>
            <pc:docMk/>
            <pc:sldMk cId="3220441139" sldId="257"/>
            <ac:spMk id="5" creationId="{B35C2276-0211-F87C-1F95-173BF150441B}"/>
          </ac:spMkLst>
        </pc:spChg>
        <pc:spChg chg="add mod">
          <ac:chgData name="Utilisateur invité" userId="" providerId="Windows Live" clId="Web-{F0891021-923C-40BA-80C6-65A2D3BF6D02}" dt="2024-04-01T20:43:00.908" v="128"/>
          <ac:spMkLst>
            <pc:docMk/>
            <pc:sldMk cId="3220441139" sldId="257"/>
            <ac:spMk id="7" creationId="{EC30BBC1-37F3-67CB-8E44-E3154379B60F}"/>
          </ac:spMkLst>
        </pc:spChg>
        <pc:picChg chg="add mod modCrop">
          <ac:chgData name="Utilisateur invité" userId="" providerId="Windows Live" clId="Web-{F0891021-923C-40BA-80C6-65A2D3BF6D02}" dt="2024-04-01T20:42:51.830" v="121" actId="1076"/>
          <ac:picMkLst>
            <pc:docMk/>
            <pc:sldMk cId="3220441139" sldId="257"/>
            <ac:picMk id="4" creationId="{B250E1F7-C088-3FF0-ED94-97860971FB21}"/>
          </ac:picMkLst>
        </pc:picChg>
        <pc:picChg chg="add mod">
          <ac:chgData name="Utilisateur invité" userId="" providerId="Windows Live" clId="Web-{F0891021-923C-40BA-80C6-65A2D3BF6D02}" dt="2024-04-01T20:42:51.861" v="123" actId="1076"/>
          <ac:picMkLst>
            <pc:docMk/>
            <pc:sldMk cId="3220441139" sldId="257"/>
            <ac:picMk id="6" creationId="{B9C7F399-EFBB-D493-08C8-EA3F1DC7539D}"/>
          </ac:picMkLst>
        </pc:picChg>
      </pc:sldChg>
      <pc:sldChg chg="modSp new ord">
        <pc:chgData name="Utilisateur invité" userId="" providerId="Windows Live" clId="Web-{F0891021-923C-40BA-80C6-65A2D3BF6D02}" dt="2024-04-01T20:29:37.107" v="51" actId="20577"/>
        <pc:sldMkLst>
          <pc:docMk/>
          <pc:sldMk cId="3572040161" sldId="258"/>
        </pc:sldMkLst>
        <pc:spChg chg="mod">
          <ac:chgData name="Utilisateur invité" userId="" providerId="Windows Live" clId="Web-{F0891021-923C-40BA-80C6-65A2D3BF6D02}" dt="2024-04-01T20:29:12.232" v="46" actId="20577"/>
          <ac:spMkLst>
            <pc:docMk/>
            <pc:sldMk cId="3572040161" sldId="258"/>
            <ac:spMk id="2" creationId="{7D85F245-89BC-A7D6-F2F8-31F25B284FDB}"/>
          </ac:spMkLst>
        </pc:spChg>
        <pc:spChg chg="mod">
          <ac:chgData name="Utilisateur invité" userId="" providerId="Windows Live" clId="Web-{F0891021-923C-40BA-80C6-65A2D3BF6D02}" dt="2024-04-01T20:29:37.107" v="51" actId="20577"/>
          <ac:spMkLst>
            <pc:docMk/>
            <pc:sldMk cId="3572040161" sldId="258"/>
            <ac:spMk id="3" creationId="{40AD9879-B74A-F8B2-809D-8CF86A06508E}"/>
          </ac:spMkLst>
        </pc:spChg>
      </pc:sldChg>
      <pc:sldChg chg="addSp modSp add ord replId">
        <pc:chgData name="Utilisateur invité" userId="" providerId="Windows Live" clId="Web-{F0891021-923C-40BA-80C6-65A2D3BF6D02}" dt="2024-04-01T20:46:11.709" v="155" actId="1076"/>
        <pc:sldMkLst>
          <pc:docMk/>
          <pc:sldMk cId="2990672298" sldId="259"/>
        </pc:sldMkLst>
        <pc:spChg chg="mod">
          <ac:chgData name="Utilisateur invité" userId="" providerId="Windows Live" clId="Web-{F0891021-923C-40BA-80C6-65A2D3BF6D02}" dt="2024-04-01T20:43:39.721" v="135" actId="20577"/>
          <ac:spMkLst>
            <pc:docMk/>
            <pc:sldMk cId="2990672298" sldId="259"/>
            <ac:spMk id="2" creationId="{7D85F245-89BC-A7D6-F2F8-31F25B284FDB}"/>
          </ac:spMkLst>
        </pc:spChg>
        <pc:spChg chg="mod">
          <ac:chgData name="Utilisateur invité" userId="" providerId="Windows Live" clId="Web-{F0891021-923C-40BA-80C6-65A2D3BF6D02}" dt="2024-04-01T20:44:00.363" v="142" actId="20577"/>
          <ac:spMkLst>
            <pc:docMk/>
            <pc:sldMk cId="2990672298" sldId="259"/>
            <ac:spMk id="3" creationId="{40AD9879-B74A-F8B2-809D-8CF86A06508E}"/>
          </ac:spMkLst>
        </pc:spChg>
        <pc:spChg chg="add mod">
          <ac:chgData name="Utilisateur invité" userId="" providerId="Windows Live" clId="Web-{F0891021-923C-40BA-80C6-65A2D3BF6D02}" dt="2024-04-01T20:46:11.709" v="155" actId="1076"/>
          <ac:spMkLst>
            <pc:docMk/>
            <pc:sldMk cId="2990672298" sldId="259"/>
            <ac:spMk id="5" creationId="{5623C12F-3331-CBE1-EAD2-24C4C198E481}"/>
          </ac:spMkLst>
        </pc:spChg>
        <pc:picChg chg="add mod">
          <ac:chgData name="Utilisateur invité" userId="" providerId="Windows Live" clId="Web-{F0891021-923C-40BA-80C6-65A2D3BF6D02}" dt="2024-04-01T20:45:23.786" v="148" actId="1076"/>
          <ac:picMkLst>
            <pc:docMk/>
            <pc:sldMk cId="2990672298" sldId="259"/>
            <ac:picMk id="4" creationId="{9726576F-F63F-9322-1EA4-D2446B8F1CDE}"/>
          </ac:picMkLst>
        </pc:picChg>
      </pc:sldChg>
    </pc:docChg>
  </pc:docChgLst>
  <pc:docChgLst>
    <pc:chgData name="Guest User" providerId="Windows Live" clId="Web-{345B7106-2007-43C6-8ED2-DC262AEA0C63}"/>
    <pc:docChg chg="addSld delSld modSld">
      <pc:chgData name="Guest User" userId="" providerId="Windows Live" clId="Web-{345B7106-2007-43C6-8ED2-DC262AEA0C63}" dt="2024-04-15T13:58:38.045" v="61"/>
      <pc:docMkLst>
        <pc:docMk/>
      </pc:docMkLst>
      <pc:sldChg chg="addSp delSp modSp add replId">
        <pc:chgData name="Guest User" userId="" providerId="Windows Live" clId="Web-{345B7106-2007-43C6-8ED2-DC262AEA0C63}" dt="2024-04-15T13:57:13.886" v="45" actId="1076"/>
        <pc:sldMkLst>
          <pc:docMk/>
          <pc:sldMk cId="3959138396" sldId="289"/>
        </pc:sldMkLst>
        <pc:spChg chg="del">
          <ac:chgData name="Guest User" userId="" providerId="Windows Live" clId="Web-{345B7106-2007-43C6-8ED2-DC262AEA0C63}" dt="2024-04-15T13:53:19.301" v="15"/>
          <ac:spMkLst>
            <pc:docMk/>
            <pc:sldMk cId="3959138396" sldId="289"/>
            <ac:spMk id="3" creationId="{40AD9879-B74A-F8B2-809D-8CF86A06508E}"/>
          </ac:spMkLst>
        </pc:spChg>
        <pc:spChg chg="add del mod">
          <ac:chgData name="Guest User" userId="" providerId="Windows Live" clId="Web-{345B7106-2007-43C6-8ED2-DC262AEA0C63}" dt="2024-04-15T13:53:28.489" v="16"/>
          <ac:spMkLst>
            <pc:docMk/>
            <pc:sldMk cId="3959138396" sldId="289"/>
            <ac:spMk id="6" creationId="{CE749CFB-D2DA-6A20-52BC-E3F9F13046D8}"/>
          </ac:spMkLst>
        </pc:spChg>
        <pc:spChg chg="mod">
          <ac:chgData name="Guest User" userId="" providerId="Windows Live" clId="Web-{345B7106-2007-43C6-8ED2-DC262AEA0C63}" dt="2024-04-15T13:53:16.161" v="12" actId="20577"/>
          <ac:spMkLst>
            <pc:docMk/>
            <pc:sldMk cId="3959138396" sldId="289"/>
            <ac:spMk id="18" creationId="{B5E2979C-F3AE-3A9F-CC3A-F564F7ADC6E5}"/>
          </ac:spMkLst>
        </pc:spChg>
        <pc:picChg chg="del">
          <ac:chgData name="Guest User" userId="" providerId="Windows Live" clId="Web-{345B7106-2007-43C6-8ED2-DC262AEA0C63}" dt="2024-04-15T13:53:19.286" v="14"/>
          <ac:picMkLst>
            <pc:docMk/>
            <pc:sldMk cId="3959138396" sldId="289"/>
            <ac:picMk id="4" creationId="{F0274D62-AB62-3B63-5D77-B13A1435FDBF}"/>
          </ac:picMkLst>
        </pc:picChg>
        <pc:picChg chg="del">
          <ac:chgData name="Guest User" userId="" providerId="Windows Live" clId="Web-{345B7106-2007-43C6-8ED2-DC262AEA0C63}" dt="2024-04-15T13:53:16.973" v="13"/>
          <ac:picMkLst>
            <pc:docMk/>
            <pc:sldMk cId="3959138396" sldId="289"/>
            <ac:picMk id="5" creationId="{EC7DCE22-D191-F891-B920-295E7B6B1660}"/>
          </ac:picMkLst>
        </pc:picChg>
        <pc:picChg chg="add mod">
          <ac:chgData name="Guest User" userId="" providerId="Windows Live" clId="Web-{345B7106-2007-43C6-8ED2-DC262AEA0C63}" dt="2024-04-15T13:56:56.980" v="41" actId="1076"/>
          <ac:picMkLst>
            <pc:docMk/>
            <pc:sldMk cId="3959138396" sldId="289"/>
            <ac:picMk id="7" creationId="{AB316F47-A177-F6E0-2AC4-A74D0EC7BB9E}"/>
          </ac:picMkLst>
        </pc:picChg>
        <pc:picChg chg="add del mod">
          <ac:chgData name="Guest User" userId="" providerId="Windows Live" clId="Web-{345B7106-2007-43C6-8ED2-DC262AEA0C63}" dt="2024-04-15T13:53:39.474" v="21"/>
          <ac:picMkLst>
            <pc:docMk/>
            <pc:sldMk cId="3959138396" sldId="289"/>
            <ac:picMk id="8" creationId="{C3872C72-5BA1-09EF-98A1-29183F39FD29}"/>
          </ac:picMkLst>
        </pc:picChg>
        <pc:picChg chg="add mod">
          <ac:chgData name="Guest User" userId="" providerId="Windows Live" clId="Web-{345B7106-2007-43C6-8ED2-DC262AEA0C63}" dt="2024-04-15T13:57:13.886" v="45" actId="1076"/>
          <ac:picMkLst>
            <pc:docMk/>
            <pc:sldMk cId="3959138396" sldId="289"/>
            <ac:picMk id="9" creationId="{77B70B3B-0E44-B612-4FEC-E431F48A7C23}"/>
          </ac:picMkLst>
        </pc:picChg>
      </pc:sldChg>
      <pc:sldChg chg="add replId">
        <pc:chgData name="Guest User" userId="" providerId="Windows Live" clId="Web-{345B7106-2007-43C6-8ED2-DC262AEA0C63}" dt="2024-04-15T13:57:05.292" v="43"/>
        <pc:sldMkLst>
          <pc:docMk/>
          <pc:sldMk cId="947539739" sldId="290"/>
        </pc:sldMkLst>
      </pc:sldChg>
      <pc:sldChg chg="addSp delSp modSp add del replId">
        <pc:chgData name="Guest User" userId="" providerId="Windows Live" clId="Web-{345B7106-2007-43C6-8ED2-DC262AEA0C63}" dt="2024-04-15T13:58:38.045" v="61"/>
        <pc:sldMkLst>
          <pc:docMk/>
          <pc:sldMk cId="731714476" sldId="291"/>
        </pc:sldMkLst>
        <pc:spChg chg="add del mod">
          <ac:chgData name="Guest User" userId="" providerId="Windows Live" clId="Web-{345B7106-2007-43C6-8ED2-DC262AEA0C63}" dt="2024-04-15T13:58:30.811" v="60"/>
          <ac:spMkLst>
            <pc:docMk/>
            <pc:sldMk cId="731714476" sldId="291"/>
            <ac:spMk id="2" creationId="{6CB3ED61-B9C2-F1D1-C6CB-D158B11C89F9}"/>
          </ac:spMkLst>
        </pc:spChg>
      </pc:sldChg>
    </pc:docChg>
  </pc:docChgLst>
  <pc:docChgLst>
    <pc:chgData name="Utilisateur invité" providerId="Windows Live" clId="Web-{41BA8230-4891-4406-A63A-2B166957923F}"/>
    <pc:docChg chg="addSld delSld modSld sldOrd">
      <pc:chgData name="Utilisateur invité" userId="" providerId="Windows Live" clId="Web-{41BA8230-4891-4406-A63A-2B166957923F}" dt="2024-05-28T23:09:30.058" v="432"/>
      <pc:docMkLst>
        <pc:docMk/>
      </pc:docMkLst>
      <pc:sldChg chg="addSp delSp modSp">
        <pc:chgData name="Utilisateur invité" userId="" providerId="Windows Live" clId="Web-{41BA8230-4891-4406-A63A-2B166957923F}" dt="2024-05-28T22:34:18.478" v="25" actId="20577"/>
        <pc:sldMkLst>
          <pc:docMk/>
          <pc:sldMk cId="3852337334" sldId="256"/>
        </pc:sldMkLst>
        <pc:spChg chg="mod">
          <ac:chgData name="Utilisateur invité" userId="" providerId="Windows Live" clId="Web-{41BA8230-4891-4406-A63A-2B166957923F}" dt="2024-05-28T22:33:54.493" v="13" actId="1076"/>
          <ac:spMkLst>
            <pc:docMk/>
            <pc:sldMk cId="3852337334" sldId="256"/>
            <ac:spMk id="6" creationId="{0EE5B3BD-545C-EC8E-46FE-F82EBF123659}"/>
          </ac:spMkLst>
        </pc:spChg>
        <pc:spChg chg="add del mod">
          <ac:chgData name="Utilisateur invité" userId="" providerId="Windows Live" clId="Web-{41BA8230-4891-4406-A63A-2B166957923F}" dt="2024-05-28T22:34:18.478" v="25" actId="20577"/>
          <ac:spMkLst>
            <pc:docMk/>
            <pc:sldMk cId="3852337334" sldId="256"/>
            <ac:spMk id="8" creationId="{C71BDE25-D939-5541-5C9E-B6BB64902FD1}"/>
          </ac:spMkLst>
        </pc:spChg>
        <pc:spChg chg="add del">
          <ac:chgData name="Utilisateur invité" userId="" providerId="Windows Live" clId="Web-{41BA8230-4891-4406-A63A-2B166957923F}" dt="2024-05-28T22:34:11.587" v="22"/>
          <ac:spMkLst>
            <pc:docMk/>
            <pc:sldMk cId="3852337334" sldId="256"/>
            <ac:spMk id="11" creationId="{F6C03716-9B74-F8EB-723D-A655D16F5B44}"/>
          </ac:spMkLst>
        </pc:spChg>
        <pc:picChg chg="del mod">
          <ac:chgData name="Utilisateur invité" userId="" providerId="Windows Live" clId="Web-{41BA8230-4891-4406-A63A-2B166957923F}" dt="2024-05-28T22:33:12.961" v="2"/>
          <ac:picMkLst>
            <pc:docMk/>
            <pc:sldMk cId="3852337334" sldId="256"/>
            <ac:picMk id="4" creationId="{BC395A91-0C64-7750-2350-017E1338905F}"/>
          </ac:picMkLst>
        </pc:picChg>
        <pc:picChg chg="add">
          <ac:chgData name="Utilisateur invité" userId="" providerId="Windows Live" clId="Web-{41BA8230-4891-4406-A63A-2B166957923F}" dt="2024-05-28T22:33:13.445" v="3"/>
          <ac:picMkLst>
            <pc:docMk/>
            <pc:sldMk cId="3852337334" sldId="256"/>
            <ac:picMk id="7" creationId="{C536F3DE-4F33-F4FB-D509-3BF6BF38D568}"/>
          </ac:picMkLst>
        </pc:picChg>
      </pc:sldChg>
      <pc:sldChg chg="modSp">
        <pc:chgData name="Utilisateur invité" userId="" providerId="Windows Live" clId="Web-{41BA8230-4891-4406-A63A-2B166957923F}" dt="2024-05-28T22:58:08.742" v="277" actId="20577"/>
        <pc:sldMkLst>
          <pc:docMk/>
          <pc:sldMk cId="174030447" sldId="268"/>
        </pc:sldMkLst>
        <pc:spChg chg="mod">
          <ac:chgData name="Utilisateur invité" userId="" providerId="Windows Live" clId="Web-{41BA8230-4891-4406-A63A-2B166957923F}" dt="2024-05-28T22:58:08.742" v="277" actId="20577"/>
          <ac:spMkLst>
            <pc:docMk/>
            <pc:sldMk cId="174030447" sldId="268"/>
            <ac:spMk id="3" creationId="{40AD9879-B74A-F8B2-809D-8CF86A06508E}"/>
          </ac:spMkLst>
        </pc:spChg>
      </pc:sldChg>
      <pc:sldChg chg="del">
        <pc:chgData name="Utilisateur invité" userId="" providerId="Windows Live" clId="Web-{41BA8230-4891-4406-A63A-2B166957923F}" dt="2024-05-28T22:34:52.088" v="36"/>
        <pc:sldMkLst>
          <pc:docMk/>
          <pc:sldMk cId="3820534321" sldId="292"/>
        </pc:sldMkLst>
      </pc:sldChg>
      <pc:sldChg chg="addSp delSp">
        <pc:chgData name="Utilisateur invité" userId="" providerId="Windows Live" clId="Web-{41BA8230-4891-4406-A63A-2B166957923F}" dt="2024-05-28T22:34:24.400" v="27"/>
        <pc:sldMkLst>
          <pc:docMk/>
          <pc:sldMk cId="494651274" sldId="311"/>
        </pc:sldMkLst>
        <pc:spChg chg="add">
          <ac:chgData name="Utilisateur invité" userId="" providerId="Windows Live" clId="Web-{41BA8230-4891-4406-A63A-2B166957923F}" dt="2024-05-28T22:34:24.400" v="27"/>
          <ac:spMkLst>
            <pc:docMk/>
            <pc:sldMk cId="494651274" sldId="311"/>
            <ac:spMk id="5" creationId="{789FFD7A-C1D0-C72E-EF29-16CE9B91AD59}"/>
          </ac:spMkLst>
        </pc:spChg>
        <pc:spChg chg="del">
          <ac:chgData name="Utilisateur invité" userId="" providerId="Windows Live" clId="Web-{41BA8230-4891-4406-A63A-2B166957923F}" dt="2024-05-28T22:34:24.119" v="26"/>
          <ac:spMkLst>
            <pc:docMk/>
            <pc:sldMk cId="494651274" sldId="311"/>
            <ac:spMk id="8" creationId="{C71BDE25-D939-5541-5C9E-B6BB64902FD1}"/>
          </ac:spMkLst>
        </pc:spChg>
      </pc:sldChg>
      <pc:sldChg chg="addSp delSp">
        <pc:chgData name="Utilisateur invité" userId="" providerId="Windows Live" clId="Web-{41BA8230-4891-4406-A63A-2B166957923F}" dt="2024-05-28T22:34:37.135" v="31"/>
        <pc:sldMkLst>
          <pc:docMk/>
          <pc:sldMk cId="4161624158" sldId="312"/>
        </pc:sldMkLst>
        <pc:spChg chg="add">
          <ac:chgData name="Utilisateur invité" userId="" providerId="Windows Live" clId="Web-{41BA8230-4891-4406-A63A-2B166957923F}" dt="2024-05-28T22:34:37.135" v="31"/>
          <ac:spMkLst>
            <pc:docMk/>
            <pc:sldMk cId="4161624158" sldId="312"/>
            <ac:spMk id="5" creationId="{4A5458AA-E628-096D-3CC0-3EE19B31D367}"/>
          </ac:spMkLst>
        </pc:spChg>
        <pc:spChg chg="del">
          <ac:chgData name="Utilisateur invité" userId="" providerId="Windows Live" clId="Web-{41BA8230-4891-4406-A63A-2B166957923F}" dt="2024-05-28T22:34:37.088" v="30"/>
          <ac:spMkLst>
            <pc:docMk/>
            <pc:sldMk cId="4161624158" sldId="312"/>
            <ac:spMk id="8" creationId="{C71BDE25-D939-5541-5C9E-B6BB64902FD1}"/>
          </ac:spMkLst>
        </pc:spChg>
      </pc:sldChg>
      <pc:sldChg chg="modSp">
        <pc:chgData name="Utilisateur invité" userId="" providerId="Windows Live" clId="Web-{41BA8230-4891-4406-A63A-2B166957923F}" dt="2024-05-28T22:34:57.401" v="37" actId="20577"/>
        <pc:sldMkLst>
          <pc:docMk/>
          <pc:sldMk cId="2365363538" sldId="313"/>
        </pc:sldMkLst>
        <pc:spChg chg="mod">
          <ac:chgData name="Utilisateur invité" userId="" providerId="Windows Live" clId="Web-{41BA8230-4891-4406-A63A-2B166957923F}" dt="2024-05-28T22:34:57.401" v="37" actId="20577"/>
          <ac:spMkLst>
            <pc:docMk/>
            <pc:sldMk cId="2365363538" sldId="313"/>
            <ac:spMk id="2" creationId="{7D653209-9DD5-48D0-0F49-13801AD4B003}"/>
          </ac:spMkLst>
        </pc:spChg>
      </pc:sldChg>
      <pc:sldChg chg="addSp delSp">
        <pc:chgData name="Utilisateur invité" userId="" providerId="Windows Live" clId="Web-{41BA8230-4891-4406-A63A-2B166957923F}" dt="2024-05-28T22:34:43.885" v="35"/>
        <pc:sldMkLst>
          <pc:docMk/>
          <pc:sldMk cId="361873316" sldId="314"/>
        </pc:sldMkLst>
        <pc:spChg chg="add">
          <ac:chgData name="Utilisateur invité" userId="" providerId="Windows Live" clId="Web-{41BA8230-4891-4406-A63A-2B166957923F}" dt="2024-05-28T22:34:43.885" v="35"/>
          <ac:spMkLst>
            <pc:docMk/>
            <pc:sldMk cId="361873316" sldId="314"/>
            <ac:spMk id="5" creationId="{3DF8729E-E057-B8C1-B045-99C7511075AC}"/>
          </ac:spMkLst>
        </pc:spChg>
        <pc:spChg chg="del">
          <ac:chgData name="Utilisateur invité" userId="" providerId="Windows Live" clId="Web-{41BA8230-4891-4406-A63A-2B166957923F}" dt="2024-05-28T22:34:43.635" v="34"/>
          <ac:spMkLst>
            <pc:docMk/>
            <pc:sldMk cId="361873316" sldId="314"/>
            <ac:spMk id="8" creationId="{C71BDE25-D939-5541-5C9E-B6BB64902FD1}"/>
          </ac:spMkLst>
        </pc:spChg>
      </pc:sldChg>
      <pc:sldChg chg="addSp delSp">
        <pc:chgData name="Utilisateur invité" userId="" providerId="Windows Live" clId="Web-{41BA8230-4891-4406-A63A-2B166957923F}" dt="2024-05-28T22:34:40.713" v="33"/>
        <pc:sldMkLst>
          <pc:docMk/>
          <pc:sldMk cId="1426902000" sldId="315"/>
        </pc:sldMkLst>
        <pc:spChg chg="add">
          <ac:chgData name="Utilisateur invité" userId="" providerId="Windows Live" clId="Web-{41BA8230-4891-4406-A63A-2B166957923F}" dt="2024-05-28T22:34:40.713" v="33"/>
          <ac:spMkLst>
            <pc:docMk/>
            <pc:sldMk cId="1426902000" sldId="315"/>
            <ac:spMk id="5" creationId="{BB6E90B4-C332-96C0-05EA-FA43F5815710}"/>
          </ac:spMkLst>
        </pc:spChg>
        <pc:spChg chg="del">
          <ac:chgData name="Utilisateur invité" userId="" providerId="Windows Live" clId="Web-{41BA8230-4891-4406-A63A-2B166957923F}" dt="2024-05-28T22:34:40.526" v="32"/>
          <ac:spMkLst>
            <pc:docMk/>
            <pc:sldMk cId="1426902000" sldId="315"/>
            <ac:spMk id="8" creationId="{C71BDE25-D939-5541-5C9E-B6BB64902FD1}"/>
          </ac:spMkLst>
        </pc:spChg>
      </pc:sldChg>
      <pc:sldChg chg="modSp">
        <pc:chgData name="Utilisateur invité" userId="" providerId="Windows Live" clId="Web-{41BA8230-4891-4406-A63A-2B166957923F}" dt="2024-05-28T22:34:06.900" v="19" actId="20577"/>
        <pc:sldMkLst>
          <pc:docMk/>
          <pc:sldMk cId="895323866" sldId="316"/>
        </pc:sldMkLst>
        <pc:spChg chg="mod">
          <ac:chgData name="Utilisateur invité" userId="" providerId="Windows Live" clId="Web-{41BA8230-4891-4406-A63A-2B166957923F}" dt="2024-05-28T22:34:06.900" v="19" actId="20577"/>
          <ac:spMkLst>
            <pc:docMk/>
            <pc:sldMk cId="895323866" sldId="316"/>
            <ac:spMk id="8" creationId="{C71BDE25-D939-5541-5C9E-B6BB64902FD1}"/>
          </ac:spMkLst>
        </pc:spChg>
      </pc:sldChg>
      <pc:sldChg chg="addSp delSp">
        <pc:chgData name="Utilisateur invité" userId="" providerId="Windows Live" clId="Web-{41BA8230-4891-4406-A63A-2B166957923F}" dt="2024-05-28T22:34:32.307" v="29"/>
        <pc:sldMkLst>
          <pc:docMk/>
          <pc:sldMk cId="4137288810" sldId="318"/>
        </pc:sldMkLst>
        <pc:spChg chg="add">
          <ac:chgData name="Utilisateur invité" userId="" providerId="Windows Live" clId="Web-{41BA8230-4891-4406-A63A-2B166957923F}" dt="2024-05-28T22:34:32.307" v="29"/>
          <ac:spMkLst>
            <pc:docMk/>
            <pc:sldMk cId="4137288810" sldId="318"/>
            <ac:spMk id="5" creationId="{E5B356D9-2506-8A4D-2930-AD9325343454}"/>
          </ac:spMkLst>
        </pc:spChg>
        <pc:spChg chg="del">
          <ac:chgData name="Utilisateur invité" userId="" providerId="Windows Live" clId="Web-{41BA8230-4891-4406-A63A-2B166957923F}" dt="2024-05-28T22:34:32.057" v="28"/>
          <ac:spMkLst>
            <pc:docMk/>
            <pc:sldMk cId="4137288810" sldId="318"/>
            <ac:spMk id="8" creationId="{C71BDE25-D939-5541-5C9E-B6BB64902FD1}"/>
          </ac:spMkLst>
        </pc:spChg>
      </pc:sldChg>
      <pc:sldChg chg="delSp modSp add replId">
        <pc:chgData name="Utilisateur invité" userId="" providerId="Windows Live" clId="Web-{41BA8230-4891-4406-A63A-2B166957923F}" dt="2024-05-28T22:38:42.438" v="73" actId="20577"/>
        <pc:sldMkLst>
          <pc:docMk/>
          <pc:sldMk cId="622551709" sldId="319"/>
        </pc:sldMkLst>
        <pc:spChg chg="mod">
          <ac:chgData name="Utilisateur invité" userId="" providerId="Windows Live" clId="Web-{41BA8230-4891-4406-A63A-2B166957923F}" dt="2024-05-28T22:38:42.438" v="73" actId="20577"/>
          <ac:spMkLst>
            <pc:docMk/>
            <pc:sldMk cId="622551709" sldId="319"/>
            <ac:spMk id="2" creationId="{7D85F245-89BC-A7D6-F2F8-31F25B284FDB}"/>
          </ac:spMkLst>
        </pc:spChg>
        <pc:spChg chg="del">
          <ac:chgData name="Utilisateur invité" userId="" providerId="Windows Live" clId="Web-{41BA8230-4891-4406-A63A-2B166957923F}" dt="2024-05-28T22:37:37.671" v="48"/>
          <ac:spMkLst>
            <pc:docMk/>
            <pc:sldMk cId="622551709" sldId="319"/>
            <ac:spMk id="8" creationId="{58A95018-50F1-AD9D-3EE0-D962A581022A}"/>
          </ac:spMkLst>
        </pc:spChg>
        <pc:spChg chg="del">
          <ac:chgData name="Utilisateur invité" userId="" providerId="Windows Live" clId="Web-{41BA8230-4891-4406-A63A-2B166957923F}" dt="2024-05-28T22:37:37.671" v="46"/>
          <ac:spMkLst>
            <pc:docMk/>
            <pc:sldMk cId="622551709" sldId="319"/>
            <ac:spMk id="11" creationId="{8ADCB371-3631-8BE9-644D-E0A591B141C9}"/>
          </ac:spMkLst>
        </pc:spChg>
        <pc:spChg chg="del">
          <ac:chgData name="Utilisateur invité" userId="" providerId="Windows Live" clId="Web-{41BA8230-4891-4406-A63A-2B166957923F}" dt="2024-05-28T22:37:37.671" v="39"/>
          <ac:spMkLst>
            <pc:docMk/>
            <pc:sldMk cId="622551709" sldId="319"/>
            <ac:spMk id="56" creationId="{468312EC-C2C1-F427-2AE7-0ED4DB25FC6C}"/>
          </ac:spMkLst>
        </pc:spChg>
        <pc:grpChg chg="del">
          <ac:chgData name="Utilisateur invité" userId="" providerId="Windows Live" clId="Web-{41BA8230-4891-4406-A63A-2B166957923F}" dt="2024-05-28T22:37:37.671" v="45"/>
          <ac:grpSpMkLst>
            <pc:docMk/>
            <pc:sldMk cId="622551709" sldId="319"/>
            <ac:grpSpMk id="40" creationId="{494FB7A6-F8E3-ACA2-68D4-C4B27755B24C}"/>
          </ac:grpSpMkLst>
        </pc:grpChg>
        <pc:grpChg chg="del">
          <ac:chgData name="Utilisateur invité" userId="" providerId="Windows Live" clId="Web-{41BA8230-4891-4406-A63A-2B166957923F}" dt="2024-05-28T22:37:37.671" v="44"/>
          <ac:grpSpMkLst>
            <pc:docMk/>
            <pc:sldMk cId="622551709" sldId="319"/>
            <ac:grpSpMk id="50" creationId="{C5DAB679-5DA9-2CD6-F71F-7619E677B5B4}"/>
          </ac:grpSpMkLst>
        </pc:grpChg>
        <pc:picChg chg="del">
          <ac:chgData name="Utilisateur invité" userId="" providerId="Windows Live" clId="Web-{41BA8230-4891-4406-A63A-2B166957923F}" dt="2024-05-28T22:37:37.671" v="42"/>
          <ac:picMkLst>
            <pc:docMk/>
            <pc:sldMk cId="622551709" sldId="319"/>
            <ac:picMk id="52" creationId="{C7CA8718-AED7-8DD1-909D-624678F98A16}"/>
          </ac:picMkLst>
        </pc:picChg>
        <pc:cxnChg chg="del">
          <ac:chgData name="Utilisateur invité" userId="" providerId="Windows Live" clId="Web-{41BA8230-4891-4406-A63A-2B166957923F}" dt="2024-05-28T22:37:37.671" v="47"/>
          <ac:cxnSpMkLst>
            <pc:docMk/>
            <pc:sldMk cId="622551709" sldId="319"/>
            <ac:cxnSpMk id="10" creationId="{F2A95A25-C1B5-884B-D3E7-833952E79498}"/>
          </ac:cxnSpMkLst>
        </pc:cxnChg>
        <pc:cxnChg chg="del">
          <ac:chgData name="Utilisateur invité" userId="" providerId="Windows Live" clId="Web-{41BA8230-4891-4406-A63A-2B166957923F}" dt="2024-05-28T22:37:37.671" v="43"/>
          <ac:cxnSpMkLst>
            <pc:docMk/>
            <pc:sldMk cId="622551709" sldId="319"/>
            <ac:cxnSpMk id="51" creationId="{CBEC625F-6082-0DAD-CD54-40582578C03C}"/>
          </ac:cxnSpMkLst>
        </pc:cxnChg>
        <pc:cxnChg chg="del">
          <ac:chgData name="Utilisateur invité" userId="" providerId="Windows Live" clId="Web-{41BA8230-4891-4406-A63A-2B166957923F}" dt="2024-05-28T22:37:37.671" v="41"/>
          <ac:cxnSpMkLst>
            <pc:docMk/>
            <pc:sldMk cId="622551709" sldId="319"/>
            <ac:cxnSpMk id="53" creationId="{2CA52867-03A0-BCEE-3E4E-4CE0F10B2628}"/>
          </ac:cxnSpMkLst>
        </pc:cxnChg>
        <pc:cxnChg chg="del">
          <ac:chgData name="Utilisateur invité" userId="" providerId="Windows Live" clId="Web-{41BA8230-4891-4406-A63A-2B166957923F}" dt="2024-05-28T22:37:37.671" v="40"/>
          <ac:cxnSpMkLst>
            <pc:docMk/>
            <pc:sldMk cId="622551709" sldId="319"/>
            <ac:cxnSpMk id="54" creationId="{9AFFCA30-E993-A7DD-CA02-561127BA406E}"/>
          </ac:cxnSpMkLst>
        </pc:cxnChg>
      </pc:sldChg>
      <pc:sldChg chg="modSp add del ord replId">
        <pc:chgData name="Utilisateur invité" userId="" providerId="Windows Live" clId="Web-{41BA8230-4891-4406-A63A-2B166957923F}" dt="2024-05-28T22:48:14.503" v="128"/>
        <pc:sldMkLst>
          <pc:docMk/>
          <pc:sldMk cId="4003853317" sldId="320"/>
        </pc:sldMkLst>
        <pc:spChg chg="mod">
          <ac:chgData name="Utilisateur invité" userId="" providerId="Windows Live" clId="Web-{41BA8230-4891-4406-A63A-2B166957923F}" dt="2024-05-28T22:39:04.845" v="79" actId="20577"/>
          <ac:spMkLst>
            <pc:docMk/>
            <pc:sldMk cId="4003853317" sldId="320"/>
            <ac:spMk id="2" creationId="{7D85F245-89BC-A7D6-F2F8-31F25B284FDB}"/>
          </ac:spMkLst>
        </pc:spChg>
      </pc:sldChg>
      <pc:sldChg chg="addSp modSp add replId">
        <pc:chgData name="Utilisateur invité" userId="" providerId="Windows Live" clId="Web-{41BA8230-4891-4406-A63A-2B166957923F}" dt="2024-05-28T22:57:03.147" v="257" actId="1076"/>
        <pc:sldMkLst>
          <pc:docMk/>
          <pc:sldMk cId="1339217249" sldId="321"/>
        </pc:sldMkLst>
        <pc:spChg chg="mod">
          <ac:chgData name="Utilisateur invité" userId="" providerId="Windows Live" clId="Web-{41BA8230-4891-4406-A63A-2B166957923F}" dt="2024-05-28T22:46:54.013" v="118" actId="20577"/>
          <ac:spMkLst>
            <pc:docMk/>
            <pc:sldMk cId="1339217249" sldId="321"/>
            <ac:spMk id="2" creationId="{7D85F245-89BC-A7D6-F2F8-31F25B284FDB}"/>
          </ac:spMkLst>
        </pc:spChg>
        <pc:spChg chg="add mod">
          <ac:chgData name="Utilisateur invité" userId="" providerId="Windows Live" clId="Web-{41BA8230-4891-4406-A63A-2B166957923F}" dt="2024-05-28T22:51:13.729" v="209" actId="14100"/>
          <ac:spMkLst>
            <pc:docMk/>
            <pc:sldMk cId="1339217249" sldId="321"/>
            <ac:spMk id="3" creationId="{73934FB6-4FE4-F73C-E1DD-371BF2C3EBD5}"/>
          </ac:spMkLst>
        </pc:spChg>
        <pc:picChg chg="add mod modCrop">
          <ac:chgData name="Utilisateur invité" userId="" providerId="Windows Live" clId="Web-{41BA8230-4891-4406-A63A-2B166957923F}" dt="2024-05-28T22:57:03.147" v="257" actId="1076"/>
          <ac:picMkLst>
            <pc:docMk/>
            <pc:sldMk cId="1339217249" sldId="321"/>
            <ac:picMk id="4" creationId="{50286AFA-8499-E42C-ED2C-F55A9EC220B8}"/>
          </ac:picMkLst>
        </pc:picChg>
      </pc:sldChg>
      <pc:sldChg chg="delSp modSp add del replId">
        <pc:chgData name="Utilisateur invité" userId="" providerId="Windows Live" clId="Web-{41BA8230-4891-4406-A63A-2B166957923F}" dt="2024-05-28T22:51:29.074" v="211"/>
        <pc:sldMkLst>
          <pc:docMk/>
          <pc:sldMk cId="3001854849" sldId="323"/>
        </pc:sldMkLst>
        <pc:spChg chg="del mod">
          <ac:chgData name="Utilisateur invité" userId="" providerId="Windows Live" clId="Web-{41BA8230-4891-4406-A63A-2B166957923F}" dt="2024-05-28T22:46:47.794" v="115"/>
          <ac:spMkLst>
            <pc:docMk/>
            <pc:sldMk cId="3001854849" sldId="323"/>
            <ac:spMk id="3" creationId="{73934FB6-4FE4-F73C-E1DD-371BF2C3EBD5}"/>
          </ac:spMkLst>
        </pc:spChg>
      </pc:sldChg>
      <pc:sldChg chg="modSp add replId">
        <pc:chgData name="Utilisateur invité" userId="" providerId="Windows Live" clId="Web-{41BA8230-4891-4406-A63A-2B166957923F}" dt="2024-05-28T22:50:16.290" v="208" actId="20577"/>
        <pc:sldMkLst>
          <pc:docMk/>
          <pc:sldMk cId="1919310851" sldId="324"/>
        </pc:sldMkLst>
        <pc:spChg chg="mod">
          <ac:chgData name="Utilisateur invité" userId="" providerId="Windows Live" clId="Web-{41BA8230-4891-4406-A63A-2B166957923F}" dt="2024-05-28T22:50:16.290" v="208" actId="20577"/>
          <ac:spMkLst>
            <pc:docMk/>
            <pc:sldMk cId="1919310851" sldId="324"/>
            <ac:spMk id="3" creationId="{73934FB6-4FE4-F73C-E1DD-371BF2C3EBD5}"/>
          </ac:spMkLst>
        </pc:spChg>
      </pc:sldChg>
      <pc:sldChg chg="addSp delSp modSp add mod replId setBg">
        <pc:chgData name="Utilisateur invité" userId="" providerId="Windows Live" clId="Web-{41BA8230-4891-4406-A63A-2B166957923F}" dt="2024-05-28T23:09:06.963" v="431" actId="1076"/>
        <pc:sldMkLst>
          <pc:docMk/>
          <pc:sldMk cId="605336617" sldId="325"/>
        </pc:sldMkLst>
        <pc:spChg chg="mod">
          <ac:chgData name="Utilisateur invité" userId="" providerId="Windows Live" clId="Web-{41BA8230-4891-4406-A63A-2B166957923F}" dt="2024-05-28T23:03:11.563" v="355"/>
          <ac:spMkLst>
            <pc:docMk/>
            <pc:sldMk cId="605336617" sldId="325"/>
            <ac:spMk id="2" creationId="{7D85F245-89BC-A7D6-F2F8-31F25B284FDB}"/>
          </ac:spMkLst>
        </pc:spChg>
        <pc:spChg chg="mod">
          <ac:chgData name="Utilisateur invité" userId="" providerId="Windows Live" clId="Web-{41BA8230-4891-4406-A63A-2B166957923F}" dt="2024-05-28T23:09:03.385" v="430" actId="20577"/>
          <ac:spMkLst>
            <pc:docMk/>
            <pc:sldMk cId="605336617" sldId="325"/>
            <ac:spMk id="3" creationId="{73934FB6-4FE4-F73C-E1DD-371BF2C3EBD5}"/>
          </ac:spMkLst>
        </pc:spChg>
        <pc:grpChg chg="add del">
          <ac:chgData name="Utilisateur invité" userId="" providerId="Windows Live" clId="Web-{41BA8230-4891-4406-A63A-2B166957923F}" dt="2024-05-28T23:03:11.563" v="355"/>
          <ac:grpSpMkLst>
            <pc:docMk/>
            <pc:sldMk cId="605336617" sldId="325"/>
            <ac:grpSpMk id="9" creationId="{6258F736-B256-8039-9DC6-F4E49A5C5AD5}"/>
          </ac:grpSpMkLst>
        </pc:grpChg>
        <pc:picChg chg="add mod modCrop">
          <ac:chgData name="Utilisateur invité" userId="" providerId="Windows Live" clId="Web-{41BA8230-4891-4406-A63A-2B166957923F}" dt="2024-05-28T23:09:06.963" v="431" actId="1076"/>
          <ac:picMkLst>
            <pc:docMk/>
            <pc:sldMk cId="605336617" sldId="325"/>
            <ac:picMk id="4" creationId="{32B5D19B-4C78-E2A4-852B-13A1B91A224A}"/>
          </ac:picMkLst>
        </pc:picChg>
      </pc:sldChg>
      <pc:sldChg chg="addSp delSp modSp add ord replId">
        <pc:chgData name="Utilisateur invité" userId="" providerId="Windows Live" clId="Web-{41BA8230-4891-4406-A63A-2B166957923F}" dt="2024-05-28T22:55:19.800" v="246" actId="14100"/>
        <pc:sldMkLst>
          <pc:docMk/>
          <pc:sldMk cId="3299351079" sldId="327"/>
        </pc:sldMkLst>
        <pc:spChg chg="mod">
          <ac:chgData name="Utilisateur invité" userId="" providerId="Windows Live" clId="Web-{41BA8230-4891-4406-A63A-2B166957923F}" dt="2024-05-28T22:54:37.127" v="226" actId="20577"/>
          <ac:spMkLst>
            <pc:docMk/>
            <pc:sldMk cId="3299351079" sldId="327"/>
            <ac:spMk id="2" creationId="{7D85F245-89BC-A7D6-F2F8-31F25B284FDB}"/>
          </ac:spMkLst>
        </pc:spChg>
        <pc:spChg chg="del mod">
          <ac:chgData name="Utilisateur invité" userId="" providerId="Windows Live" clId="Web-{41BA8230-4891-4406-A63A-2B166957923F}" dt="2024-05-28T22:54:46.362" v="230"/>
          <ac:spMkLst>
            <pc:docMk/>
            <pc:sldMk cId="3299351079" sldId="327"/>
            <ac:spMk id="3" creationId="{73934FB6-4FE4-F73C-E1DD-371BF2C3EBD5}"/>
          </ac:spMkLst>
        </pc:spChg>
        <pc:spChg chg="add mod">
          <ac:chgData name="Utilisateur invité" userId="" providerId="Windows Live" clId="Web-{41BA8230-4891-4406-A63A-2B166957923F}" dt="2024-05-28T22:55:19.800" v="246" actId="14100"/>
          <ac:spMkLst>
            <pc:docMk/>
            <pc:sldMk cId="3299351079" sldId="327"/>
            <ac:spMk id="6" creationId="{45A85526-F29D-CF33-EB9D-B3B56AF8545A}"/>
          </ac:spMkLst>
        </pc:spChg>
        <pc:picChg chg="add mod">
          <ac:chgData name="Utilisateur invité" userId="" providerId="Windows Live" clId="Web-{41BA8230-4891-4406-A63A-2B166957923F}" dt="2024-05-28T22:55:16.488" v="245" actId="1076"/>
          <ac:picMkLst>
            <pc:docMk/>
            <pc:sldMk cId="3299351079" sldId="327"/>
            <ac:picMk id="4" creationId="{39C54238-EA4A-0C7A-8791-5396915C45E7}"/>
          </ac:picMkLst>
        </pc:picChg>
      </pc:sldChg>
      <pc:sldChg chg="delSp modSp add del replId">
        <pc:chgData name="Utilisateur invité" userId="" providerId="Windows Live" clId="Web-{41BA8230-4891-4406-A63A-2B166957923F}" dt="2024-05-28T23:09:30.058" v="432"/>
        <pc:sldMkLst>
          <pc:docMk/>
          <pc:sldMk cId="2861287273" sldId="328"/>
        </pc:sldMkLst>
        <pc:spChg chg="del mod">
          <ac:chgData name="Utilisateur invité" userId="" providerId="Windows Live" clId="Web-{41BA8230-4891-4406-A63A-2B166957923F}" dt="2024-05-28T23:06:59.991" v="396"/>
          <ac:spMkLst>
            <pc:docMk/>
            <pc:sldMk cId="2861287273" sldId="328"/>
            <ac:spMk id="3" creationId="{73934FB6-4FE4-F73C-E1DD-371BF2C3EBD5}"/>
          </ac:spMkLst>
        </pc:spChg>
      </pc:sldChg>
    </pc:docChg>
  </pc:docChgLst>
  <pc:docChgLst>
    <pc:chgData name="Guest User" providerId="Windows Live" clId="Web-{3804A02E-F4B2-4475-BC4B-B53754DC0E65}"/>
    <pc:docChg chg="addSld modSld">
      <pc:chgData name="Guest User" userId="" providerId="Windows Live" clId="Web-{3804A02E-F4B2-4475-BC4B-B53754DC0E65}" dt="2024-05-29T15:27:14.810" v="48"/>
      <pc:docMkLst>
        <pc:docMk/>
      </pc:docMkLst>
      <pc:sldChg chg="modSp">
        <pc:chgData name="Guest User" userId="" providerId="Windows Live" clId="Web-{3804A02E-F4B2-4475-BC4B-B53754DC0E65}" dt="2024-05-29T14:57:38.176" v="46"/>
        <pc:sldMkLst>
          <pc:docMk/>
          <pc:sldMk cId="2667697523" sldId="300"/>
        </pc:sldMkLst>
        <pc:spChg chg="mod">
          <ac:chgData name="Guest User" userId="" providerId="Windows Live" clId="Web-{3804A02E-F4B2-4475-BC4B-B53754DC0E65}" dt="2024-05-29T14:57:38.004" v="42"/>
          <ac:spMkLst>
            <pc:docMk/>
            <pc:sldMk cId="2667697523" sldId="300"/>
            <ac:spMk id="4" creationId="{0FAF3BC5-3200-181E-8F3E-C87140D9FE54}"/>
          </ac:spMkLst>
        </pc:spChg>
        <pc:spChg chg="mod">
          <ac:chgData name="Guest User" userId="" providerId="Windows Live" clId="Web-{3804A02E-F4B2-4475-BC4B-B53754DC0E65}" dt="2024-05-29T14:57:38.019" v="44"/>
          <ac:spMkLst>
            <pc:docMk/>
            <pc:sldMk cId="2667697523" sldId="300"/>
            <ac:spMk id="15" creationId="{432E84C2-2503-B40D-B741-5A9DF3F3FB01}"/>
          </ac:spMkLst>
        </pc:spChg>
        <pc:spChg chg="mod">
          <ac:chgData name="Guest User" userId="" providerId="Windows Live" clId="Web-{3804A02E-F4B2-4475-BC4B-B53754DC0E65}" dt="2024-05-29T14:57:38.004" v="43"/>
          <ac:spMkLst>
            <pc:docMk/>
            <pc:sldMk cId="2667697523" sldId="300"/>
            <ac:spMk id="19" creationId="{7B9D242F-530B-7D15-3C20-BEB24F3229CA}"/>
          </ac:spMkLst>
        </pc:spChg>
        <pc:spChg chg="mod">
          <ac:chgData name="Guest User" userId="" providerId="Windows Live" clId="Web-{3804A02E-F4B2-4475-BC4B-B53754DC0E65}" dt="2024-05-29T14:57:38.019" v="45"/>
          <ac:spMkLst>
            <pc:docMk/>
            <pc:sldMk cId="2667697523" sldId="300"/>
            <ac:spMk id="25" creationId="{690144AF-E49B-66C7-43DE-7481539D93E9}"/>
          </ac:spMkLst>
        </pc:spChg>
        <pc:spChg chg="mod">
          <ac:chgData name="Guest User" userId="" providerId="Windows Live" clId="Web-{3804A02E-F4B2-4475-BC4B-B53754DC0E65}" dt="2024-05-29T14:57:38.176" v="46"/>
          <ac:spMkLst>
            <pc:docMk/>
            <pc:sldMk cId="2667697523" sldId="300"/>
            <ac:spMk id="28" creationId="{1D0AA0E3-07D9-460E-22D3-A2F6C1F985C0}"/>
          </ac:spMkLst>
        </pc:spChg>
      </pc:sldChg>
      <pc:sldChg chg="modSp">
        <pc:chgData name="Guest User" userId="" providerId="Windows Live" clId="Web-{3804A02E-F4B2-4475-BC4B-B53754DC0E65}" dt="2024-05-29T14:54:56.060" v="36" actId="14100"/>
        <pc:sldMkLst>
          <pc:docMk/>
          <pc:sldMk cId="1339217249" sldId="321"/>
        </pc:sldMkLst>
        <pc:spChg chg="mod">
          <ac:chgData name="Guest User" userId="" providerId="Windows Live" clId="Web-{3804A02E-F4B2-4475-BC4B-B53754DC0E65}" dt="2024-05-29T14:54:56.060" v="36" actId="14100"/>
          <ac:spMkLst>
            <pc:docMk/>
            <pc:sldMk cId="1339217249" sldId="321"/>
            <ac:spMk id="3" creationId="{73934FB6-4FE4-F73C-E1DD-371BF2C3EBD5}"/>
          </ac:spMkLst>
        </pc:spChg>
      </pc:sldChg>
      <pc:sldChg chg="modSp">
        <pc:chgData name="Guest User" userId="" providerId="Windows Live" clId="Web-{3804A02E-F4B2-4475-BC4B-B53754DC0E65}" dt="2024-05-29T14:55:12.045" v="41" actId="20577"/>
        <pc:sldMkLst>
          <pc:docMk/>
          <pc:sldMk cId="1919310851" sldId="324"/>
        </pc:sldMkLst>
        <pc:spChg chg="mod">
          <ac:chgData name="Guest User" userId="" providerId="Windows Live" clId="Web-{3804A02E-F4B2-4475-BC4B-B53754DC0E65}" dt="2024-05-29T14:55:12.045" v="41" actId="20577"/>
          <ac:spMkLst>
            <pc:docMk/>
            <pc:sldMk cId="1919310851" sldId="324"/>
            <ac:spMk id="3" creationId="{73934FB6-4FE4-F73C-E1DD-371BF2C3EBD5}"/>
          </ac:spMkLst>
        </pc:spChg>
      </pc:sldChg>
      <pc:sldChg chg="modSp">
        <pc:chgData name="Guest User" userId="" providerId="Windows Live" clId="Web-{3804A02E-F4B2-4475-BC4B-B53754DC0E65}" dt="2024-05-29T14:54:39.560" v="33" actId="20577"/>
        <pc:sldMkLst>
          <pc:docMk/>
          <pc:sldMk cId="605336617" sldId="325"/>
        </pc:sldMkLst>
        <pc:spChg chg="mod">
          <ac:chgData name="Guest User" userId="" providerId="Windows Live" clId="Web-{3804A02E-F4B2-4475-BC4B-B53754DC0E65}" dt="2024-05-29T14:54:39.560" v="33" actId="20577"/>
          <ac:spMkLst>
            <pc:docMk/>
            <pc:sldMk cId="605336617" sldId="325"/>
            <ac:spMk id="3" creationId="{73934FB6-4FE4-F73C-E1DD-371BF2C3EBD5}"/>
          </ac:spMkLst>
        </pc:spChg>
      </pc:sldChg>
      <pc:sldChg chg="addSp delSp modSp new">
        <pc:chgData name="Guest User" userId="" providerId="Windows Live" clId="Web-{3804A02E-F4B2-4475-BC4B-B53754DC0E65}" dt="2024-05-29T15:27:14.810" v="48"/>
        <pc:sldMkLst>
          <pc:docMk/>
          <pc:sldMk cId="3877049373" sldId="333"/>
        </pc:sldMkLst>
        <pc:spChg chg="del">
          <ac:chgData name="Guest User" userId="" providerId="Windows Live" clId="Web-{3804A02E-F4B2-4475-BC4B-B53754DC0E65}" dt="2024-05-29T15:27:14.810" v="48"/>
          <ac:spMkLst>
            <pc:docMk/>
            <pc:sldMk cId="3877049373" sldId="333"/>
            <ac:spMk id="3" creationId="{4700479F-4DE5-391A-5B9D-0F7B23CE13C5}"/>
          </ac:spMkLst>
        </pc:spChg>
        <pc:picChg chg="add mod ord">
          <ac:chgData name="Guest User" userId="" providerId="Windows Live" clId="Web-{3804A02E-F4B2-4475-BC4B-B53754DC0E65}" dt="2024-05-29T15:27:14.810" v="48"/>
          <ac:picMkLst>
            <pc:docMk/>
            <pc:sldMk cId="3877049373" sldId="333"/>
            <ac:picMk id="5" creationId="{FA9DD0E2-1522-0F38-3210-0768B9AD72BC}"/>
          </ac:picMkLst>
        </pc:picChg>
      </pc:sldChg>
    </pc:docChg>
  </pc:docChgLst>
  <pc:docChgLst>
    <pc:chgData name="Guest User" providerId="Windows Live" clId="Web-{E631DD87-96BF-4C4D-8C44-2C03F5D12BCC}"/>
    <pc:docChg chg="addSld delSld modSld sldOrd">
      <pc:chgData name="Guest User" userId="" providerId="Windows Live" clId="Web-{E631DD87-96BF-4C4D-8C44-2C03F5D12BCC}" dt="2024-05-28T15:28:01.694" v="89" actId="20577"/>
      <pc:docMkLst>
        <pc:docMk/>
      </pc:docMkLst>
      <pc:sldChg chg="ord">
        <pc:chgData name="Guest User" userId="" providerId="Windows Live" clId="Web-{E631DD87-96BF-4C4D-8C44-2C03F5D12BCC}" dt="2024-05-28T15:25:32.394" v="38"/>
        <pc:sldMkLst>
          <pc:docMk/>
          <pc:sldMk cId="3220441139" sldId="257"/>
        </pc:sldMkLst>
      </pc:sldChg>
      <pc:sldChg chg="modSp ord">
        <pc:chgData name="Guest User" userId="" providerId="Windows Live" clId="Web-{E631DD87-96BF-4C4D-8C44-2C03F5D12BCC}" dt="2024-05-28T15:26:44.036" v="79" actId="20577"/>
        <pc:sldMkLst>
          <pc:docMk/>
          <pc:sldMk cId="2990672298" sldId="259"/>
        </pc:sldMkLst>
        <pc:spChg chg="mod">
          <ac:chgData name="Guest User" userId="" providerId="Windows Live" clId="Web-{E631DD87-96BF-4C4D-8C44-2C03F5D12BCC}" dt="2024-05-28T15:26:44.036" v="79" actId="20577"/>
          <ac:spMkLst>
            <pc:docMk/>
            <pc:sldMk cId="2990672298" sldId="259"/>
            <ac:spMk id="2" creationId="{7D85F245-89BC-A7D6-F2F8-31F25B284FDB}"/>
          </ac:spMkLst>
        </pc:spChg>
        <pc:spChg chg="mod">
          <ac:chgData name="Guest User" userId="" providerId="Windows Live" clId="Web-{E631DD87-96BF-4C4D-8C44-2C03F5D12BCC}" dt="2024-05-28T15:26:42.708" v="75" actId="20577"/>
          <ac:spMkLst>
            <pc:docMk/>
            <pc:sldMk cId="2990672298" sldId="259"/>
            <ac:spMk id="3" creationId="{40AD9879-B74A-F8B2-809D-8CF86A06508E}"/>
          </ac:spMkLst>
        </pc:spChg>
        <pc:spChg chg="mod">
          <ac:chgData name="Guest User" userId="" providerId="Windows Live" clId="Web-{E631DD87-96BF-4C4D-8C44-2C03F5D12BCC}" dt="2024-05-28T15:26:42.614" v="71" actId="1076"/>
          <ac:spMkLst>
            <pc:docMk/>
            <pc:sldMk cId="2990672298" sldId="259"/>
            <ac:spMk id="5" creationId="{5623C12F-3331-CBE1-EAD2-24C4C198E481}"/>
          </ac:spMkLst>
        </pc:spChg>
        <pc:picChg chg="mod">
          <ac:chgData name="Guest User" userId="" providerId="Windows Live" clId="Web-{E631DD87-96BF-4C4D-8C44-2C03F5D12BCC}" dt="2024-05-28T15:26:42.614" v="70" actId="1076"/>
          <ac:picMkLst>
            <pc:docMk/>
            <pc:sldMk cId="2990672298" sldId="259"/>
            <ac:picMk id="4" creationId="{9726576F-F63F-9322-1EA4-D2446B8F1CDE}"/>
          </ac:picMkLst>
        </pc:picChg>
      </pc:sldChg>
      <pc:sldChg chg="mod modShow">
        <pc:chgData name="Guest User" userId="" providerId="Windows Live" clId="Web-{E631DD87-96BF-4C4D-8C44-2C03F5D12BCC}" dt="2024-05-28T15:25:12.878" v="35"/>
        <pc:sldMkLst>
          <pc:docMk/>
          <pc:sldMk cId="477795382" sldId="261"/>
        </pc:sldMkLst>
      </pc:sldChg>
      <pc:sldChg chg="modSp">
        <pc:chgData name="Guest User" userId="" providerId="Windows Live" clId="Web-{E631DD87-96BF-4C4D-8C44-2C03F5D12BCC}" dt="2024-05-28T15:24:45.456" v="29" actId="20577"/>
        <pc:sldMkLst>
          <pc:docMk/>
          <pc:sldMk cId="1087339942" sldId="263"/>
        </pc:sldMkLst>
        <pc:spChg chg="mod">
          <ac:chgData name="Guest User" userId="" providerId="Windows Live" clId="Web-{E631DD87-96BF-4C4D-8C44-2C03F5D12BCC}" dt="2024-05-28T15:24:45.456" v="29" actId="20577"/>
          <ac:spMkLst>
            <pc:docMk/>
            <pc:sldMk cId="1087339942" sldId="263"/>
            <ac:spMk id="2" creationId="{7D85F245-89BC-A7D6-F2F8-31F25B284FDB}"/>
          </ac:spMkLst>
        </pc:spChg>
      </pc:sldChg>
      <pc:sldChg chg="modSp">
        <pc:chgData name="Guest User" userId="" providerId="Windows Live" clId="Web-{E631DD87-96BF-4C4D-8C44-2C03F5D12BCC}" dt="2024-05-28T15:24:48.237" v="30" actId="20577"/>
        <pc:sldMkLst>
          <pc:docMk/>
          <pc:sldMk cId="1886074285" sldId="264"/>
        </pc:sldMkLst>
        <pc:spChg chg="mod">
          <ac:chgData name="Guest User" userId="" providerId="Windows Live" clId="Web-{E631DD87-96BF-4C4D-8C44-2C03F5D12BCC}" dt="2024-05-28T15:24:48.237" v="30" actId="20577"/>
          <ac:spMkLst>
            <pc:docMk/>
            <pc:sldMk cId="1886074285" sldId="264"/>
            <ac:spMk id="18" creationId="{B5E2979C-F3AE-3A9F-CC3A-F564F7ADC6E5}"/>
          </ac:spMkLst>
        </pc:spChg>
      </pc:sldChg>
      <pc:sldChg chg="ord">
        <pc:chgData name="Guest User" userId="" providerId="Windows Live" clId="Web-{E631DD87-96BF-4C4D-8C44-2C03F5D12BCC}" dt="2024-05-28T15:27:55.116" v="85"/>
        <pc:sldMkLst>
          <pc:docMk/>
          <pc:sldMk cId="446935231" sldId="266"/>
        </pc:sldMkLst>
      </pc:sldChg>
      <pc:sldChg chg="del">
        <pc:chgData name="Guest User" userId="" providerId="Windows Live" clId="Web-{E631DD87-96BF-4C4D-8C44-2C03F5D12BCC}" dt="2024-05-28T15:20:06.776" v="1"/>
        <pc:sldMkLst>
          <pc:docMk/>
          <pc:sldMk cId="885594781" sldId="267"/>
        </pc:sldMkLst>
      </pc:sldChg>
      <pc:sldChg chg="del">
        <pc:chgData name="Guest User" userId="" providerId="Windows Live" clId="Web-{E631DD87-96BF-4C4D-8C44-2C03F5D12BCC}" dt="2024-05-28T15:20:23.730" v="5"/>
        <pc:sldMkLst>
          <pc:docMk/>
          <pc:sldMk cId="820685614" sldId="281"/>
        </pc:sldMkLst>
      </pc:sldChg>
      <pc:sldChg chg="del">
        <pc:chgData name="Guest User" userId="" providerId="Windows Live" clId="Web-{E631DD87-96BF-4C4D-8C44-2C03F5D12BCC}" dt="2024-05-28T15:20:25.136" v="6"/>
        <pc:sldMkLst>
          <pc:docMk/>
          <pc:sldMk cId="460826538" sldId="282"/>
        </pc:sldMkLst>
      </pc:sldChg>
      <pc:sldChg chg="del">
        <pc:chgData name="Guest User" userId="" providerId="Windows Live" clId="Web-{E631DD87-96BF-4C4D-8C44-2C03F5D12BCC}" dt="2024-05-28T15:20:25.886" v="7"/>
        <pc:sldMkLst>
          <pc:docMk/>
          <pc:sldMk cId="3658074493" sldId="283"/>
        </pc:sldMkLst>
      </pc:sldChg>
      <pc:sldChg chg="del">
        <pc:chgData name="Guest User" userId="" providerId="Windows Live" clId="Web-{E631DD87-96BF-4C4D-8C44-2C03F5D12BCC}" dt="2024-05-28T15:20:21.058" v="4"/>
        <pc:sldMkLst>
          <pc:docMk/>
          <pc:sldMk cId="3089137157" sldId="284"/>
        </pc:sldMkLst>
      </pc:sldChg>
      <pc:sldChg chg="del">
        <pc:chgData name="Guest User" userId="" providerId="Windows Live" clId="Web-{E631DD87-96BF-4C4D-8C44-2C03F5D12BCC}" dt="2024-05-28T15:20:18.683" v="3"/>
        <pc:sldMkLst>
          <pc:docMk/>
          <pc:sldMk cId="960735218" sldId="285"/>
        </pc:sldMkLst>
      </pc:sldChg>
      <pc:sldChg chg="del">
        <pc:chgData name="Guest User" userId="" providerId="Windows Live" clId="Web-{E631DD87-96BF-4C4D-8C44-2C03F5D12BCC}" dt="2024-05-28T15:20:17.855" v="2"/>
        <pc:sldMkLst>
          <pc:docMk/>
          <pc:sldMk cId="1581359602" sldId="286"/>
        </pc:sldMkLst>
      </pc:sldChg>
      <pc:sldChg chg="modSp ord">
        <pc:chgData name="Guest User" userId="" providerId="Windows Live" clId="Web-{E631DD87-96BF-4C4D-8C44-2C03F5D12BCC}" dt="2024-05-28T15:26:57.802" v="83" actId="20577"/>
        <pc:sldMkLst>
          <pc:docMk/>
          <pc:sldMk cId="1725781648" sldId="287"/>
        </pc:sldMkLst>
        <pc:spChg chg="mod">
          <ac:chgData name="Guest User" userId="" providerId="Windows Live" clId="Web-{E631DD87-96BF-4C4D-8C44-2C03F5D12BCC}" dt="2024-05-28T15:24:41.659" v="28" actId="20577"/>
          <ac:spMkLst>
            <pc:docMk/>
            <pc:sldMk cId="1725781648" sldId="287"/>
            <ac:spMk id="2" creationId="{7D85F245-89BC-A7D6-F2F8-31F25B284FDB}"/>
          </ac:spMkLst>
        </pc:spChg>
        <pc:spChg chg="mod">
          <ac:chgData name="Guest User" userId="" providerId="Windows Live" clId="Web-{E631DD87-96BF-4C4D-8C44-2C03F5D12BCC}" dt="2024-05-28T15:26:57.802" v="83" actId="20577"/>
          <ac:spMkLst>
            <pc:docMk/>
            <pc:sldMk cId="1725781648" sldId="287"/>
            <ac:spMk id="3" creationId="{40AD9879-B74A-F8B2-809D-8CF86A06508E}"/>
          </ac:spMkLst>
        </pc:spChg>
      </pc:sldChg>
      <pc:sldChg chg="mod modShow">
        <pc:chgData name="Guest User" userId="" providerId="Windows Live" clId="Web-{E631DD87-96BF-4C4D-8C44-2C03F5D12BCC}" dt="2024-05-28T15:20:01.917" v="0"/>
        <pc:sldMkLst>
          <pc:docMk/>
          <pc:sldMk cId="2633020259" sldId="288"/>
        </pc:sldMkLst>
      </pc:sldChg>
      <pc:sldChg chg="ord">
        <pc:chgData name="Guest User" userId="" providerId="Windows Live" clId="Web-{E631DD87-96BF-4C4D-8C44-2C03F5D12BCC}" dt="2024-05-28T15:20:53.982" v="11"/>
        <pc:sldMkLst>
          <pc:docMk/>
          <pc:sldMk cId="3959138396" sldId="289"/>
        </pc:sldMkLst>
      </pc:sldChg>
      <pc:sldChg chg="ord">
        <pc:chgData name="Guest User" userId="" providerId="Windows Live" clId="Web-{E631DD87-96BF-4C4D-8C44-2C03F5D12BCC}" dt="2024-05-28T15:20:53.982" v="10"/>
        <pc:sldMkLst>
          <pc:docMk/>
          <pc:sldMk cId="947539739" sldId="290"/>
        </pc:sldMkLst>
      </pc:sldChg>
      <pc:sldChg chg="addSp delSp modSp add replId">
        <pc:chgData name="Guest User" userId="" providerId="Windows Live" clId="Web-{E631DD87-96BF-4C4D-8C44-2C03F5D12BCC}" dt="2024-05-28T15:25:03.425" v="34"/>
        <pc:sldMkLst>
          <pc:docMk/>
          <pc:sldMk cId="1830867784" sldId="294"/>
        </pc:sldMkLst>
        <pc:spChg chg="del">
          <ac:chgData name="Guest User" userId="" providerId="Windows Live" clId="Web-{E631DD87-96BF-4C4D-8C44-2C03F5D12BCC}" dt="2024-05-28T15:25:03.425" v="34"/>
          <ac:spMkLst>
            <pc:docMk/>
            <pc:sldMk cId="1830867784" sldId="294"/>
            <ac:spMk id="3" creationId="{40AD9879-B74A-F8B2-809D-8CF86A06508E}"/>
          </ac:spMkLst>
        </pc:spChg>
        <pc:spChg chg="del">
          <ac:chgData name="Guest User" userId="" providerId="Windows Live" clId="Web-{E631DD87-96BF-4C4D-8C44-2C03F5D12BCC}" dt="2024-05-28T15:25:03.409" v="32"/>
          <ac:spMkLst>
            <pc:docMk/>
            <pc:sldMk cId="1830867784" sldId="294"/>
            <ac:spMk id="5" creationId="{5623C12F-3331-CBE1-EAD2-24C4C198E481}"/>
          </ac:spMkLst>
        </pc:spChg>
        <pc:spChg chg="add mod">
          <ac:chgData name="Guest User" userId="" providerId="Windows Live" clId="Web-{E631DD87-96BF-4C4D-8C44-2C03F5D12BCC}" dt="2024-05-28T15:25:03.425" v="34"/>
          <ac:spMkLst>
            <pc:docMk/>
            <pc:sldMk cId="1830867784" sldId="294"/>
            <ac:spMk id="7" creationId="{356D2706-9437-71F2-4D40-6CBB2BAE8AA6}"/>
          </ac:spMkLst>
        </pc:spChg>
        <pc:picChg chg="del">
          <ac:chgData name="Guest User" userId="" providerId="Windows Live" clId="Web-{E631DD87-96BF-4C4D-8C44-2C03F5D12BCC}" dt="2024-05-28T15:25:03.409" v="33"/>
          <ac:picMkLst>
            <pc:docMk/>
            <pc:sldMk cId="1830867784" sldId="294"/>
            <ac:picMk id="4" creationId="{9726576F-F63F-9322-1EA4-D2446B8F1CDE}"/>
          </ac:picMkLst>
        </pc:picChg>
      </pc:sldChg>
      <pc:sldChg chg="modSp new">
        <pc:chgData name="Guest User" userId="" providerId="Windows Live" clId="Web-{E631DD87-96BF-4C4D-8C44-2C03F5D12BCC}" dt="2024-05-28T15:28:01.694" v="89" actId="20577"/>
        <pc:sldMkLst>
          <pc:docMk/>
          <pc:sldMk cId="3430467242" sldId="295"/>
        </pc:sldMkLst>
        <pc:spChg chg="mod">
          <ac:chgData name="Guest User" userId="" providerId="Windows Live" clId="Web-{E631DD87-96BF-4C4D-8C44-2C03F5D12BCC}" dt="2024-05-28T15:28:01.694" v="89" actId="20577"/>
          <ac:spMkLst>
            <pc:docMk/>
            <pc:sldMk cId="3430467242" sldId="295"/>
            <ac:spMk id="2" creationId="{4BC4C2B3-05E4-6971-D44E-B3C958960390}"/>
          </ac:spMkLst>
        </pc:spChg>
      </pc:sldChg>
    </pc:docChg>
  </pc:docChgLst>
  <pc:docChgLst>
    <pc:chgData name="Sophie Caroni" userId="d82867284df7650e" providerId="Windows Live" clId="Web-{57C6AEB5-8430-4080-BB38-79F3B46E1CE8}"/>
    <pc:docChg chg="modSld">
      <pc:chgData name="Sophie Caroni" userId="d82867284df7650e" providerId="Windows Live" clId="Web-{57C6AEB5-8430-4080-BB38-79F3B46E1CE8}" dt="2024-04-14T09:40:10.169" v="92" actId="20577"/>
      <pc:docMkLst>
        <pc:docMk/>
      </pc:docMkLst>
      <pc:sldChg chg="modSp">
        <pc:chgData name="Sophie Caroni" userId="d82867284df7650e" providerId="Windows Live" clId="Web-{57C6AEB5-8430-4080-BB38-79F3B46E1CE8}" dt="2024-04-14T09:38:15.884" v="60" actId="20577"/>
        <pc:sldMkLst>
          <pc:docMk/>
          <pc:sldMk cId="1357867849" sldId="277"/>
        </pc:sldMkLst>
        <pc:spChg chg="mod">
          <ac:chgData name="Sophie Caroni" userId="d82867284df7650e" providerId="Windows Live" clId="Web-{57C6AEB5-8430-4080-BB38-79F3B46E1CE8}" dt="2024-04-14T09:38:15.884" v="60" actId="20577"/>
          <ac:spMkLst>
            <pc:docMk/>
            <pc:sldMk cId="1357867849" sldId="277"/>
            <ac:spMk id="3" creationId="{40AD9879-B74A-F8B2-809D-8CF86A06508E}"/>
          </ac:spMkLst>
        </pc:spChg>
      </pc:sldChg>
      <pc:sldChg chg="modSp">
        <pc:chgData name="Sophie Caroni" userId="d82867284df7650e" providerId="Windows Live" clId="Web-{57C6AEB5-8430-4080-BB38-79F3B46E1CE8}" dt="2024-04-14T09:14:12.023" v="6" actId="20577"/>
        <pc:sldMkLst>
          <pc:docMk/>
          <pc:sldMk cId="15125991" sldId="278"/>
        </pc:sldMkLst>
        <pc:graphicFrameChg chg="modGraphic">
          <ac:chgData name="Sophie Caroni" userId="d82867284df7650e" providerId="Windows Live" clId="Web-{57C6AEB5-8430-4080-BB38-79F3B46E1CE8}" dt="2024-04-14T09:14:12.023" v="6" actId="20577"/>
          <ac:graphicFrameMkLst>
            <pc:docMk/>
            <pc:sldMk cId="15125991" sldId="278"/>
            <ac:graphicFrameMk id="4" creationId="{32037810-9E57-7F45-9D8F-D4F68A02ADDD}"/>
          </ac:graphicFrameMkLst>
        </pc:graphicFrameChg>
      </pc:sldChg>
      <pc:sldChg chg="modSp">
        <pc:chgData name="Sophie Caroni" userId="d82867284df7650e" providerId="Windows Live" clId="Web-{57C6AEB5-8430-4080-BB38-79F3B46E1CE8}" dt="2024-04-14T09:40:10.169" v="92" actId="20577"/>
        <pc:sldMkLst>
          <pc:docMk/>
          <pc:sldMk cId="2811044385" sldId="280"/>
        </pc:sldMkLst>
        <pc:spChg chg="mod">
          <ac:chgData name="Sophie Caroni" userId="d82867284df7650e" providerId="Windows Live" clId="Web-{57C6AEB5-8430-4080-BB38-79F3B46E1CE8}" dt="2024-04-14T09:40:10.169" v="92" actId="20577"/>
          <ac:spMkLst>
            <pc:docMk/>
            <pc:sldMk cId="2811044385" sldId="280"/>
            <ac:spMk id="3" creationId="{40AD9879-B74A-F8B2-809D-8CF86A06508E}"/>
          </ac:spMkLst>
        </pc:spChg>
      </pc:sldChg>
    </pc:docChg>
  </pc:docChgLst>
  <pc:docChgLst>
    <pc:chgData name="Sophie Caroni" userId="d82867284df7650e" providerId="LiveId" clId="{3563AD30-EB79-1C4A-BD9A-26704F38592F}"/>
    <pc:docChg chg="undo custSel addSld delSld modSld sldOrd">
      <pc:chgData name="Sophie Caroni" userId="d82867284df7650e" providerId="LiveId" clId="{3563AD30-EB79-1C4A-BD9A-26704F38592F}" dt="2024-05-30T21:26:09.241" v="4869" actId="20577"/>
      <pc:docMkLst>
        <pc:docMk/>
      </pc:docMkLst>
      <pc:sldChg chg="modSp mod modNotesTx">
        <pc:chgData name="Sophie Caroni" userId="d82867284df7650e" providerId="LiveId" clId="{3563AD30-EB79-1C4A-BD9A-26704F38592F}" dt="2024-05-30T21:23:58.935" v="4861" actId="20577"/>
        <pc:sldMkLst>
          <pc:docMk/>
          <pc:sldMk cId="3852337334" sldId="256"/>
        </pc:sldMkLst>
        <pc:spChg chg="mod">
          <ac:chgData name="Sophie Caroni" userId="d82867284df7650e" providerId="LiveId" clId="{3563AD30-EB79-1C4A-BD9A-26704F38592F}" dt="2024-05-28T22:12:12.022" v="41" actId="20577"/>
          <ac:spMkLst>
            <pc:docMk/>
            <pc:sldMk cId="3852337334" sldId="256"/>
            <ac:spMk id="2" creationId="{7D653209-9DD5-48D0-0F49-13801AD4B003}"/>
          </ac:spMkLst>
        </pc:spChg>
      </pc:sldChg>
      <pc:sldChg chg="addSp delSp modSp mod addCm delCm modNotesTx">
        <pc:chgData name="Sophie Caroni" userId="d82867284df7650e" providerId="LiveId" clId="{3563AD30-EB79-1C4A-BD9A-26704F38592F}" dt="2024-05-29T21:50:26.263" v="3587"/>
        <pc:sldMkLst>
          <pc:docMk/>
          <pc:sldMk cId="3572040161" sldId="258"/>
        </pc:sldMkLst>
        <pc:spChg chg="mod">
          <ac:chgData name="Sophie Caroni" userId="d82867284df7650e" providerId="LiveId" clId="{3563AD30-EB79-1C4A-BD9A-26704F38592F}" dt="2024-05-29T14:49:52.053" v="3575" actId="20577"/>
          <ac:spMkLst>
            <pc:docMk/>
            <pc:sldMk cId="3572040161" sldId="258"/>
            <ac:spMk id="2" creationId="{7D85F245-89BC-A7D6-F2F8-31F25B284FDB}"/>
          </ac:spMkLst>
        </pc:spChg>
        <pc:spChg chg="mod">
          <ac:chgData name="Sophie Caroni" userId="d82867284df7650e" providerId="LiveId" clId="{3563AD30-EB79-1C4A-BD9A-26704F38592F}" dt="2024-05-29T14:48:54.785" v="3553" actId="255"/>
          <ac:spMkLst>
            <pc:docMk/>
            <pc:sldMk cId="3572040161" sldId="258"/>
            <ac:spMk id="3" creationId="{40AD9879-B74A-F8B2-809D-8CF86A06508E}"/>
          </ac:spMkLst>
        </pc:spChg>
        <pc:spChg chg="add del">
          <ac:chgData name="Sophie Caroni" userId="d82867284df7650e" providerId="LiveId" clId="{3563AD30-EB79-1C4A-BD9A-26704F38592F}" dt="2024-05-29T11:44:57.959" v="2778" actId="22"/>
          <ac:spMkLst>
            <pc:docMk/>
            <pc:sldMk cId="3572040161" sldId="258"/>
            <ac:spMk id="6" creationId="{C75EFA3C-B00E-D8A6-6287-D5E8AD224A62}"/>
          </ac:spMkLst>
        </pc:spChg>
        <pc:spChg chg="add del">
          <ac:chgData name="Sophie Caroni" userId="d82867284df7650e" providerId="LiveId" clId="{3563AD30-EB79-1C4A-BD9A-26704F38592F}" dt="2024-05-29T11:45:01.648" v="2780" actId="22"/>
          <ac:spMkLst>
            <pc:docMk/>
            <pc:sldMk cId="3572040161" sldId="258"/>
            <ac:spMk id="8" creationId="{AA6F8A7B-17EC-A1DD-4C0A-3DC503CEBDB8}"/>
          </ac:spMkLst>
        </pc:spChg>
        <pc:picChg chg="del mod">
          <ac:chgData name="Sophie Caroni" userId="d82867284df7650e" providerId="LiveId" clId="{3563AD30-EB79-1C4A-BD9A-26704F38592F}" dt="2024-05-29T11:44:30.680" v="2775" actId="478"/>
          <ac:picMkLst>
            <pc:docMk/>
            <pc:sldMk cId="3572040161" sldId="258"/>
            <ac:picMk id="9" creationId="{F36ACA67-3120-F42E-E9DF-4D2B0BB4652F}"/>
          </ac:picMkLst>
        </pc:picChg>
        <pc:extLst>
          <p:ext xmlns:p="http://schemas.openxmlformats.org/presentationml/2006/main" uri="{D6D511B9-2390-475A-947B-AFAB55BFBCF1}">
            <pc226:cmChg xmlns:pc226="http://schemas.microsoft.com/office/powerpoint/2022/06/main/command" chg="add">
              <pc226:chgData name="Sophie Caroni" userId="d82867284df7650e" providerId="LiveId" clId="{3563AD30-EB79-1C4A-BD9A-26704F38592F}" dt="2024-05-29T14:45:51.950" v="3443"/>
              <pc2:cmMkLst xmlns:pc2="http://schemas.microsoft.com/office/powerpoint/2019/9/main/command">
                <pc:docMk/>
                <pc:sldMk cId="3572040161" sldId="258"/>
                <pc2:cmMk id="{E35CCD39-A9AA-BC4B-A008-731E6870D961}"/>
              </pc2:cmMkLst>
            </pc226:cmChg>
            <pc226:cmChg xmlns:pc226="http://schemas.microsoft.com/office/powerpoint/2022/06/main/command" chg="add del">
              <pc226:chgData name="Sophie Caroni" userId="d82867284df7650e" providerId="LiveId" clId="{3563AD30-EB79-1C4A-BD9A-26704F38592F}" dt="2024-05-29T21:50:26.263" v="3587"/>
              <pc2:cmMkLst xmlns:pc2="http://schemas.microsoft.com/office/powerpoint/2019/9/main/command">
                <pc:docMk/>
                <pc:sldMk cId="3572040161" sldId="258"/>
                <pc2:cmMk id="{013D35FD-161B-6143-89DF-BF52F1D9E41D}"/>
              </pc2:cmMkLst>
            </pc226:cmChg>
          </p:ext>
        </pc:extLst>
      </pc:sldChg>
      <pc:sldChg chg="addSp delSp modSp del mod modShow">
        <pc:chgData name="Sophie Caroni" userId="d82867284df7650e" providerId="LiveId" clId="{3563AD30-EB79-1C4A-BD9A-26704F38592F}" dt="2024-05-29T21:59:14.864" v="4062" actId="2696"/>
        <pc:sldMkLst>
          <pc:docMk/>
          <pc:sldMk cId="1208397692" sldId="269"/>
        </pc:sldMkLst>
        <pc:picChg chg="del">
          <ac:chgData name="Sophie Caroni" userId="d82867284df7650e" providerId="LiveId" clId="{3563AD30-EB79-1C4A-BD9A-26704F38592F}" dt="2024-05-29T21:59:08.339" v="4060" actId="21"/>
          <ac:picMkLst>
            <pc:docMk/>
            <pc:sldMk cId="1208397692" sldId="269"/>
            <ac:picMk id="4" creationId="{D201651B-32BF-7B81-646D-F6731624315C}"/>
          </ac:picMkLst>
        </pc:picChg>
        <pc:picChg chg="add mod">
          <ac:chgData name="Sophie Caroni" userId="d82867284df7650e" providerId="LiveId" clId="{3563AD30-EB79-1C4A-BD9A-26704F38592F}" dt="2024-05-29T21:59:11.018" v="4061"/>
          <ac:picMkLst>
            <pc:docMk/>
            <pc:sldMk cId="1208397692" sldId="269"/>
            <ac:picMk id="5" creationId="{C5D916DB-2DB4-D138-6499-A0DC2C6F2403}"/>
          </ac:picMkLst>
        </pc:picChg>
      </pc:sldChg>
      <pc:sldChg chg="mod modShow">
        <pc:chgData name="Sophie Caroni" userId="d82867284df7650e" providerId="LiveId" clId="{3563AD30-EB79-1C4A-BD9A-26704F38592F}" dt="2024-05-28T22:52:37.690" v="494" actId="729"/>
        <pc:sldMkLst>
          <pc:docMk/>
          <pc:sldMk cId="550816016" sldId="274"/>
        </pc:sldMkLst>
      </pc:sldChg>
      <pc:sldChg chg="ord">
        <pc:chgData name="Sophie Caroni" userId="d82867284df7650e" providerId="LiveId" clId="{3563AD30-EB79-1C4A-BD9A-26704F38592F}" dt="2024-05-28T22:59:20.401" v="568" actId="20578"/>
        <pc:sldMkLst>
          <pc:docMk/>
          <pc:sldMk cId="3560555856" sldId="275"/>
        </pc:sldMkLst>
      </pc:sldChg>
      <pc:sldChg chg="mod modShow">
        <pc:chgData name="Sophie Caroni" userId="d82867284df7650e" providerId="LiveId" clId="{3563AD30-EB79-1C4A-BD9A-26704F38592F}" dt="2024-05-28T22:52:37.690" v="494" actId="729"/>
        <pc:sldMkLst>
          <pc:docMk/>
          <pc:sldMk cId="2945889882" sldId="276"/>
        </pc:sldMkLst>
      </pc:sldChg>
      <pc:sldChg chg="modSp mod addCm modCm">
        <pc:chgData name="Sophie Caroni" userId="d82867284df7650e" providerId="LiveId" clId="{3563AD30-EB79-1C4A-BD9A-26704F38592F}" dt="2024-05-28T23:36:40.095" v="1466" actId="403"/>
        <pc:sldMkLst>
          <pc:docMk/>
          <pc:sldMk cId="1357867849" sldId="277"/>
        </pc:sldMkLst>
        <pc:spChg chg="mod">
          <ac:chgData name="Sophie Caroni" userId="d82867284df7650e" providerId="LiveId" clId="{3563AD30-EB79-1C4A-BD9A-26704F38592F}" dt="2024-05-28T22:59:42.062" v="573" actId="20577"/>
          <ac:spMkLst>
            <pc:docMk/>
            <pc:sldMk cId="1357867849" sldId="277"/>
            <ac:spMk id="2" creationId="{7D85F245-89BC-A7D6-F2F8-31F25B284FDB}"/>
          </ac:spMkLst>
        </pc:spChg>
        <pc:spChg chg="mod">
          <ac:chgData name="Sophie Caroni" userId="d82867284df7650e" providerId="LiveId" clId="{3563AD30-EB79-1C4A-BD9A-26704F38592F}" dt="2024-05-28T23:36:40.095" v="1466" actId="403"/>
          <ac:spMkLst>
            <pc:docMk/>
            <pc:sldMk cId="1357867849" sldId="277"/>
            <ac:spMk id="3" creationId="{40AD9879-B74A-F8B2-809D-8CF86A06508E}"/>
          </ac:spMkLst>
        </pc:spChg>
        <pc:extLst>
          <p:ext xmlns:p="http://schemas.openxmlformats.org/presentationml/2006/main" uri="{D6D511B9-2390-475A-947B-AFAB55BFBCF1}">
            <pc226:cmChg xmlns:pc226="http://schemas.microsoft.com/office/powerpoint/2022/06/main/command" chg="add mod">
              <pc226:chgData name="Sophie Caroni" userId="d82867284df7650e" providerId="LiveId" clId="{3563AD30-EB79-1C4A-BD9A-26704F38592F}" dt="2024-05-28T23:25:15.295" v="1002" actId="20577"/>
              <pc2:cmMkLst xmlns:pc2="http://schemas.microsoft.com/office/powerpoint/2019/9/main/command">
                <pc:docMk/>
                <pc:sldMk cId="1357867849" sldId="277"/>
                <pc2:cmMk id="{6CB19ACF-58F6-3E47-AA19-05DB97B9E168}"/>
              </pc2:cmMkLst>
            </pc226:cmChg>
          </p:ext>
        </pc:extLst>
      </pc:sldChg>
      <pc:sldChg chg="modSp mod modShow">
        <pc:chgData name="Sophie Caroni" userId="d82867284df7650e" providerId="LiveId" clId="{3563AD30-EB79-1C4A-BD9A-26704F38592F}" dt="2024-05-28T23:15:43.154" v="700" actId="729"/>
        <pc:sldMkLst>
          <pc:docMk/>
          <pc:sldMk cId="15125991" sldId="278"/>
        </pc:sldMkLst>
        <pc:spChg chg="mod">
          <ac:chgData name="Sophie Caroni" userId="d82867284df7650e" providerId="LiveId" clId="{3563AD30-EB79-1C4A-BD9A-26704F38592F}" dt="2024-05-28T23:15:36.015" v="697" actId="20577"/>
          <ac:spMkLst>
            <pc:docMk/>
            <pc:sldMk cId="15125991" sldId="278"/>
            <ac:spMk id="18" creationId="{CAD2FFF1-DCD5-89B3-AA31-A4C576417632}"/>
          </ac:spMkLst>
        </pc:spChg>
      </pc:sldChg>
      <pc:sldChg chg="mod modShow">
        <pc:chgData name="Sophie Caroni" userId="d82867284df7650e" providerId="LiveId" clId="{3563AD30-EB79-1C4A-BD9A-26704F38592F}" dt="2024-05-28T23:15:48.355" v="701" actId="729"/>
        <pc:sldMkLst>
          <pc:docMk/>
          <pc:sldMk cId="3268431174" sldId="279"/>
        </pc:sldMkLst>
      </pc:sldChg>
      <pc:sldChg chg="mod modShow">
        <pc:chgData name="Sophie Caroni" userId="d82867284df7650e" providerId="LiveId" clId="{3563AD30-EB79-1C4A-BD9A-26704F38592F}" dt="2024-05-28T23:25:44.838" v="1006" actId="729"/>
        <pc:sldMkLst>
          <pc:docMk/>
          <pc:sldMk cId="2811044385" sldId="280"/>
        </pc:sldMkLst>
      </pc:sldChg>
      <pc:sldChg chg="mod modShow">
        <pc:chgData name="Sophie Caroni" userId="d82867284df7650e" providerId="LiveId" clId="{3563AD30-EB79-1C4A-BD9A-26704F38592F}" dt="2024-05-28T22:33:53.098" v="355" actId="729"/>
        <pc:sldMkLst>
          <pc:docMk/>
          <pc:sldMk cId="3959138396" sldId="289"/>
        </pc:sldMkLst>
      </pc:sldChg>
      <pc:sldChg chg="del mod modShow">
        <pc:chgData name="Sophie Caroni" userId="d82867284df7650e" providerId="LiveId" clId="{3563AD30-EB79-1C4A-BD9A-26704F38592F}" dt="2024-05-29T11:55:59.796" v="3218" actId="2696"/>
        <pc:sldMkLst>
          <pc:docMk/>
          <pc:sldMk cId="947539739" sldId="290"/>
        </pc:sldMkLst>
      </pc:sldChg>
      <pc:sldChg chg="del">
        <pc:chgData name="Sophie Caroni" userId="d82867284df7650e" providerId="LiveId" clId="{3563AD30-EB79-1C4A-BD9A-26704F38592F}" dt="2024-05-28T22:38:17.192" v="375" actId="2696"/>
        <pc:sldMkLst>
          <pc:docMk/>
          <pc:sldMk cId="1389786151" sldId="291"/>
        </pc:sldMkLst>
      </pc:sldChg>
      <pc:sldChg chg="addSp delSp modSp add mod ord">
        <pc:chgData name="Sophie Caroni" userId="d82867284df7650e" providerId="LiveId" clId="{3563AD30-EB79-1C4A-BD9A-26704F38592F}" dt="2024-05-28T23:03:48.214" v="666" actId="20578"/>
        <pc:sldMkLst>
          <pc:docMk/>
          <pc:sldMk cId="3615420980" sldId="291"/>
        </pc:sldMkLst>
        <pc:spChg chg="del">
          <ac:chgData name="Sophie Caroni" userId="d82867284df7650e" providerId="LiveId" clId="{3563AD30-EB79-1C4A-BD9A-26704F38592F}" dt="2024-05-28T22:39:51.718" v="379" actId="478"/>
          <ac:spMkLst>
            <pc:docMk/>
            <pc:sldMk cId="3615420980" sldId="291"/>
            <ac:spMk id="2" creationId="{69DE783F-703E-AC0C-E089-3A65E8A1C5DD}"/>
          </ac:spMkLst>
        </pc:spChg>
        <pc:spChg chg="add del mod">
          <ac:chgData name="Sophie Caroni" userId="d82867284df7650e" providerId="LiveId" clId="{3563AD30-EB79-1C4A-BD9A-26704F38592F}" dt="2024-05-28T22:39:53.693" v="380" actId="478"/>
          <ac:spMkLst>
            <pc:docMk/>
            <pc:sldMk cId="3615420980" sldId="291"/>
            <ac:spMk id="5" creationId="{22931CB2-160E-8E0B-2B30-C0DAFBD11AFA}"/>
          </ac:spMkLst>
        </pc:spChg>
        <pc:picChg chg="mod">
          <ac:chgData name="Sophie Caroni" userId="d82867284df7650e" providerId="LiveId" clId="{3563AD30-EB79-1C4A-BD9A-26704F38592F}" dt="2024-05-28T22:48:27.485" v="471" actId="1076"/>
          <ac:picMkLst>
            <pc:docMk/>
            <pc:sldMk cId="3615420980" sldId="291"/>
            <ac:picMk id="4" creationId="{10795481-BCC0-2B8D-1CF7-D1B4C8E4AFD6}"/>
          </ac:picMkLst>
        </pc:picChg>
      </pc:sldChg>
      <pc:sldChg chg="addSp delSp modSp mod">
        <pc:chgData name="Sophie Caroni" userId="d82867284df7650e" providerId="LiveId" clId="{3563AD30-EB79-1C4A-BD9A-26704F38592F}" dt="2024-05-28T22:15:23.606" v="80" actId="21"/>
        <pc:sldMkLst>
          <pc:docMk/>
          <pc:sldMk cId="3820534321" sldId="292"/>
        </pc:sldMkLst>
        <pc:spChg chg="add mod">
          <ac:chgData name="Sophie Caroni" userId="d82867284df7650e" providerId="LiveId" clId="{3563AD30-EB79-1C4A-BD9A-26704F38592F}" dt="2024-05-28T22:15:23.606" v="80" actId="21"/>
          <ac:spMkLst>
            <pc:docMk/>
            <pc:sldMk cId="3820534321" sldId="292"/>
            <ac:spMk id="4" creationId="{C37E51FA-B902-F15F-7356-0D4D717EA01A}"/>
          </ac:spMkLst>
        </pc:spChg>
        <pc:picChg chg="del">
          <ac:chgData name="Sophie Caroni" userId="d82867284df7650e" providerId="LiveId" clId="{3563AD30-EB79-1C4A-BD9A-26704F38592F}" dt="2024-05-28T22:15:23.606" v="80" actId="21"/>
          <ac:picMkLst>
            <pc:docMk/>
            <pc:sldMk cId="3820534321" sldId="292"/>
            <ac:picMk id="5" creationId="{3E96A541-43D9-7139-BADB-C57417410AB7}"/>
          </ac:picMkLst>
        </pc:picChg>
        <pc:picChg chg="del mod">
          <ac:chgData name="Sophie Caroni" userId="d82867284df7650e" providerId="LiveId" clId="{3563AD30-EB79-1C4A-BD9A-26704F38592F}" dt="2024-05-28T22:15:23.606" v="80" actId="21"/>
          <ac:picMkLst>
            <pc:docMk/>
            <pc:sldMk cId="3820534321" sldId="292"/>
            <ac:picMk id="7" creationId="{BDFF63A3-0DDA-0235-B1F2-132160A0F490}"/>
          </ac:picMkLst>
        </pc:picChg>
        <pc:picChg chg="del">
          <ac:chgData name="Sophie Caroni" userId="d82867284df7650e" providerId="LiveId" clId="{3563AD30-EB79-1C4A-BD9A-26704F38592F}" dt="2024-05-28T22:15:23.606" v="80" actId="21"/>
          <ac:picMkLst>
            <pc:docMk/>
            <pc:sldMk cId="3820534321" sldId="292"/>
            <ac:picMk id="9" creationId="{F527D46B-588A-0F5C-95B5-3725188C5041}"/>
          </ac:picMkLst>
        </pc:picChg>
      </pc:sldChg>
      <pc:sldChg chg="del">
        <pc:chgData name="Sophie Caroni" userId="d82867284df7650e" providerId="LiveId" clId="{3563AD30-EB79-1C4A-BD9A-26704F38592F}" dt="2024-05-28T22:38:17.192" v="375" actId="2696"/>
        <pc:sldMkLst>
          <pc:docMk/>
          <pc:sldMk cId="255087728" sldId="293"/>
        </pc:sldMkLst>
      </pc:sldChg>
      <pc:sldChg chg="addSp delSp modSp add mod ord addCm modCm modNotesTx">
        <pc:chgData name="Sophie Caroni" userId="d82867284df7650e" providerId="LiveId" clId="{3563AD30-EB79-1C4A-BD9A-26704F38592F}" dt="2024-05-30T21:26:09.241" v="4869" actId="20577"/>
        <pc:sldMkLst>
          <pc:docMk/>
          <pc:sldMk cId="2165459180" sldId="293"/>
        </pc:sldMkLst>
        <pc:spChg chg="del">
          <ac:chgData name="Sophie Caroni" userId="d82867284df7650e" providerId="LiveId" clId="{3563AD30-EB79-1C4A-BD9A-26704F38592F}" dt="2024-05-28T22:49:49.562" v="474" actId="478"/>
          <ac:spMkLst>
            <pc:docMk/>
            <pc:sldMk cId="2165459180" sldId="293"/>
            <ac:spMk id="2" creationId="{C9F86B40-6107-E52F-E373-D3B5C7EF3A84}"/>
          </ac:spMkLst>
        </pc:spChg>
        <pc:spChg chg="add del mod">
          <ac:chgData name="Sophie Caroni" userId="d82867284df7650e" providerId="LiveId" clId="{3563AD30-EB79-1C4A-BD9A-26704F38592F}" dt="2024-05-28T22:50:54.180" v="478" actId="478"/>
          <ac:spMkLst>
            <pc:docMk/>
            <pc:sldMk cId="2165459180" sldId="293"/>
            <ac:spMk id="3" creationId="{47EF0F9B-7D92-8D29-DAC6-D134D6EA533E}"/>
          </ac:spMkLst>
        </pc:spChg>
        <pc:spChg chg="add mod">
          <ac:chgData name="Sophie Caroni" userId="d82867284df7650e" providerId="LiveId" clId="{3563AD30-EB79-1C4A-BD9A-26704F38592F}" dt="2024-05-28T22:50:58.727" v="479"/>
          <ac:spMkLst>
            <pc:docMk/>
            <pc:sldMk cId="2165459180" sldId="293"/>
            <ac:spMk id="5" creationId="{AEA98723-981A-44DD-419E-BB0DEC15D3E3}"/>
          </ac:spMkLst>
        </pc:spChg>
        <pc:picChg chg="mod">
          <ac:chgData name="Sophie Caroni" userId="d82867284df7650e" providerId="LiveId" clId="{3563AD30-EB79-1C4A-BD9A-26704F38592F}" dt="2024-05-30T16:56:24.627" v="4784" actId="1076"/>
          <ac:picMkLst>
            <pc:docMk/>
            <pc:sldMk cId="2165459180" sldId="293"/>
            <ac:picMk id="8" creationId="{D4FCC082-18F7-7F2B-8C74-EDAEBC53EC46}"/>
          </ac:picMkLst>
        </pc:picChg>
        <pc:extLst>
          <p:ext xmlns:p="http://schemas.openxmlformats.org/presentationml/2006/main" uri="{D6D511B9-2390-475A-947B-AFAB55BFBCF1}">
            <pc226:cmChg xmlns:pc226="http://schemas.microsoft.com/office/powerpoint/2022/06/main/command" chg="add mod">
              <pc226:chgData name="Sophie Caroni" userId="d82867284df7650e" providerId="LiveId" clId="{3563AD30-EB79-1C4A-BD9A-26704F38592F}" dt="2024-05-30T16:56:47.895" v="4785"/>
              <pc2:cmMkLst xmlns:pc2="http://schemas.microsoft.com/office/powerpoint/2019/9/main/command">
                <pc:docMk/>
                <pc:sldMk cId="2165459180" sldId="293"/>
                <pc2:cmMk id="{E3068593-764C-2448-853A-C73E430530B6}"/>
              </pc2:cmMkLst>
            </pc226:cmChg>
            <pc226:cmChg xmlns:pc226="http://schemas.microsoft.com/office/powerpoint/2022/06/main/command" chg="add mod">
              <pc226:chgData name="Sophie Caroni" userId="d82867284df7650e" providerId="LiveId" clId="{3563AD30-EB79-1C4A-BD9A-26704F38592F}" dt="2024-05-29T21:57:25.197" v="4047"/>
              <pc2:cmMkLst xmlns:pc2="http://schemas.microsoft.com/office/powerpoint/2019/9/main/command">
                <pc:docMk/>
                <pc:sldMk cId="2165459180" sldId="293"/>
                <pc2:cmMk id="{CCC8F5A1-DB8F-3C4B-8B77-5F778B90AD0B}"/>
              </pc2:cmMkLst>
            </pc226:cmChg>
            <pc226:cmChg xmlns:pc226="http://schemas.microsoft.com/office/powerpoint/2022/06/main/command" chg="add mod">
              <pc226:chgData name="Sophie Caroni" userId="d82867284df7650e" providerId="LiveId" clId="{3563AD30-EB79-1C4A-BD9A-26704F38592F}" dt="2024-05-29T21:55:40.414" v="3825"/>
              <pc2:cmMkLst xmlns:pc2="http://schemas.microsoft.com/office/powerpoint/2019/9/main/command">
                <pc:docMk/>
                <pc:sldMk cId="2165459180" sldId="293"/>
                <pc2:cmMk id="{BAC4D6BA-C3EC-0E4E-BD37-A3019E8CF39A}"/>
              </pc2:cmMkLst>
            </pc226:cmChg>
            <pc226:cmChg xmlns:pc226="http://schemas.microsoft.com/office/powerpoint/2022/06/main/command" chg="add">
              <pc226:chgData name="Sophie Caroni" userId="d82867284df7650e" providerId="LiveId" clId="{3563AD30-EB79-1C4A-BD9A-26704F38592F}" dt="2024-05-29T21:53:23.369" v="3588"/>
              <pc2:cmMkLst xmlns:pc2="http://schemas.microsoft.com/office/powerpoint/2019/9/main/command">
                <pc:docMk/>
                <pc:sldMk cId="2165459180" sldId="293"/>
                <pc2:cmMk id="{844AFCDB-FEBC-1940-B378-F3204CE5491D}"/>
              </pc2:cmMkLst>
              <pc226:cmRplyChg chg="add">
                <pc226:chgData name="Sophie Caroni" userId="d82867284df7650e" providerId="LiveId" clId="{3563AD30-EB79-1C4A-BD9A-26704F38592F}" dt="2024-05-29T21:53:23.369" v="3588"/>
                <pc2:cmRplyMkLst xmlns:pc2="http://schemas.microsoft.com/office/powerpoint/2019/9/main/command">
                  <pc:docMk/>
                  <pc:sldMk cId="2165459180" sldId="293"/>
                  <pc2:cmMk id="{844AFCDB-FEBC-1940-B378-F3204CE5491D}"/>
                  <pc2:cmRplyMk id="{F5BB3C2A-8EC9-EA45-9520-6A41FFDE6FB6}"/>
                </pc2:cmRplyMkLst>
              </pc226:cmRplyChg>
            </pc226:cmChg>
          </p:ext>
        </pc:extLst>
      </pc:sldChg>
      <pc:sldChg chg="addSp delSp modSp add mod ord addCm delCm modCm modNotesTx">
        <pc:chgData name="Sophie Caroni" userId="d82867284df7650e" providerId="LiveId" clId="{3563AD30-EB79-1C4A-BD9A-26704F38592F}" dt="2024-05-29T11:59:37.173" v="3432"/>
        <pc:sldMkLst>
          <pc:docMk/>
          <pc:sldMk cId="422502668" sldId="307"/>
        </pc:sldMkLst>
        <pc:spChg chg="mod">
          <ac:chgData name="Sophie Caroni" userId="d82867284df7650e" providerId="LiveId" clId="{3563AD30-EB79-1C4A-BD9A-26704F38592F}" dt="2024-05-28T22:48:14.476" v="469" actId="20577"/>
          <ac:spMkLst>
            <pc:docMk/>
            <pc:sldMk cId="422502668" sldId="307"/>
            <ac:spMk id="18" creationId="{B5E2979C-F3AE-3A9F-CC3A-F564F7ADC6E5}"/>
          </ac:spMkLst>
        </pc:spChg>
        <pc:picChg chg="add mod">
          <ac:chgData name="Sophie Caroni" userId="d82867284df7650e" providerId="LiveId" clId="{3563AD30-EB79-1C4A-BD9A-26704F38592F}" dt="2024-05-28T22:47:17.430" v="454" actId="1076"/>
          <ac:picMkLst>
            <pc:docMk/>
            <pc:sldMk cId="422502668" sldId="307"/>
            <ac:picMk id="2" creationId="{9D8F0A88-7B57-8F71-7F19-800570DC6791}"/>
          </ac:picMkLst>
        </pc:picChg>
        <pc:picChg chg="add mod">
          <ac:chgData name="Sophie Caroni" userId="d82867284df7650e" providerId="LiveId" clId="{3563AD30-EB79-1C4A-BD9A-26704F38592F}" dt="2024-05-28T22:47:08.548" v="452" actId="1076"/>
          <ac:picMkLst>
            <pc:docMk/>
            <pc:sldMk cId="422502668" sldId="307"/>
            <ac:picMk id="3" creationId="{6611C654-2741-B52C-FCED-940E57BFA1ED}"/>
          </ac:picMkLst>
        </pc:picChg>
        <pc:picChg chg="add del mod modCrop">
          <ac:chgData name="Sophie Caroni" userId="d82867284df7650e" providerId="LiveId" clId="{3563AD30-EB79-1C4A-BD9A-26704F38592F}" dt="2024-05-28T22:31:19.176" v="335" actId="21"/>
          <ac:picMkLst>
            <pc:docMk/>
            <pc:sldMk cId="422502668" sldId="307"/>
            <ac:picMk id="4" creationId="{9459CF8C-41E5-6FD4-A870-BF51DB778518}"/>
          </ac:picMkLst>
        </pc:picChg>
        <pc:picChg chg="add mod modCrop">
          <ac:chgData name="Sophie Caroni" userId="d82867284df7650e" providerId="LiveId" clId="{3563AD30-EB79-1C4A-BD9A-26704F38592F}" dt="2024-05-28T22:47:12.856" v="453" actId="1076"/>
          <ac:picMkLst>
            <pc:docMk/>
            <pc:sldMk cId="422502668" sldId="307"/>
            <ac:picMk id="5" creationId="{3F04508C-B0B7-44D7-A41D-51D6B8C10F0D}"/>
          </ac:picMkLst>
        </pc:picChg>
        <pc:picChg chg="del">
          <ac:chgData name="Sophie Caroni" userId="d82867284df7650e" providerId="LiveId" clId="{3563AD30-EB79-1C4A-BD9A-26704F38592F}" dt="2024-05-28T22:15:37.589" v="82" actId="478"/>
          <ac:picMkLst>
            <pc:docMk/>
            <pc:sldMk cId="422502668" sldId="307"/>
            <ac:picMk id="7" creationId="{AB316F47-A177-F6E0-2AC4-A74D0EC7BB9E}"/>
          </ac:picMkLst>
        </pc:picChg>
        <pc:picChg chg="del mod">
          <ac:chgData name="Sophie Caroni" userId="d82867284df7650e" providerId="LiveId" clId="{3563AD30-EB79-1C4A-BD9A-26704F38592F}" dt="2024-05-28T22:15:38.937" v="84" actId="478"/>
          <ac:picMkLst>
            <pc:docMk/>
            <pc:sldMk cId="422502668" sldId="307"/>
            <ac:picMk id="9" creationId="{77B70B3B-0E44-B612-4FEC-E431F48A7C23}"/>
          </ac:picMkLst>
        </pc:picChg>
        <pc:extLst>
          <p:ext xmlns:p="http://schemas.openxmlformats.org/presentationml/2006/main" uri="{D6D511B9-2390-475A-947B-AFAB55BFBCF1}">
            <pc226:cmChg xmlns:pc226="http://schemas.microsoft.com/office/powerpoint/2022/06/main/command" chg="add mod">
              <pc226:chgData name="Sophie Caroni" userId="d82867284df7650e" providerId="LiveId" clId="{3563AD30-EB79-1C4A-BD9A-26704F38592F}" dt="2024-05-28T23:45:10.778" v="1542"/>
              <pc2:cmMkLst xmlns:pc2="http://schemas.microsoft.com/office/powerpoint/2019/9/main/command">
                <pc:docMk/>
                <pc:sldMk cId="422502668" sldId="307"/>
                <pc2:cmMk id="{CE7B0C78-D996-3748-BEEB-2BF15F7A8CA1}"/>
              </pc2:cmMkLst>
            </pc226:cmChg>
            <pc226:cmChg xmlns:pc226="http://schemas.microsoft.com/office/powerpoint/2022/06/main/command" chg="add del">
              <pc226:chgData name="Sophie Caroni" userId="d82867284df7650e" providerId="LiveId" clId="{3563AD30-EB79-1C4A-BD9A-26704F38592F}" dt="2024-05-28T22:50:37.622" v="476"/>
              <pc2:cmMkLst xmlns:pc2="http://schemas.microsoft.com/office/powerpoint/2019/9/main/command">
                <pc:docMk/>
                <pc:sldMk cId="422502668" sldId="307"/>
                <pc2:cmMk id="{F535DCA9-8588-424F-AD0A-77172565136F}"/>
              </pc2:cmMkLst>
            </pc226:cmChg>
          </p:ext>
        </pc:extLst>
      </pc:sldChg>
      <pc:sldChg chg="addSp delSp modSp add del mod ord addCm delCm modCm">
        <pc:chgData name="Sophie Caroni" userId="d82867284df7650e" providerId="LiveId" clId="{3563AD30-EB79-1C4A-BD9A-26704F38592F}" dt="2024-05-28T22:44:41.891" v="423" actId="2696"/>
        <pc:sldMkLst>
          <pc:docMk/>
          <pc:sldMk cId="3767729657" sldId="309"/>
        </pc:sldMkLst>
        <pc:spChg chg="add mod">
          <ac:chgData name="Sophie Caroni" userId="d82867284df7650e" providerId="LiveId" clId="{3563AD30-EB79-1C4A-BD9A-26704F38592F}" dt="2024-05-28T22:31:28.570" v="340" actId="1076"/>
          <ac:spMkLst>
            <pc:docMk/>
            <pc:sldMk cId="3767729657" sldId="309"/>
            <ac:spMk id="6" creationId="{108F36E6-0FBF-FE54-AA51-702D52DB7E4B}"/>
          </ac:spMkLst>
        </pc:spChg>
        <pc:spChg chg="mod">
          <ac:chgData name="Sophie Caroni" userId="d82867284df7650e" providerId="LiveId" clId="{3563AD30-EB79-1C4A-BD9A-26704F38592F}" dt="2024-05-28T22:29:33.630" v="323" actId="20577"/>
          <ac:spMkLst>
            <pc:docMk/>
            <pc:sldMk cId="3767729657" sldId="309"/>
            <ac:spMk id="18" creationId="{B5E2979C-F3AE-3A9F-CC3A-F564F7ADC6E5}"/>
          </ac:spMkLst>
        </pc:spChg>
        <pc:graphicFrameChg chg="add mod modGraphic">
          <ac:chgData name="Sophie Caroni" userId="d82867284df7650e" providerId="LiveId" clId="{3563AD30-EB79-1C4A-BD9A-26704F38592F}" dt="2024-05-28T22:37:54.148" v="372"/>
          <ac:graphicFrameMkLst>
            <pc:docMk/>
            <pc:sldMk cId="3767729657" sldId="309"/>
            <ac:graphicFrameMk id="7" creationId="{593F5E0B-001A-5651-13CD-D68F9EC632D1}"/>
          </ac:graphicFrameMkLst>
        </pc:graphicFrameChg>
        <pc:picChg chg="del">
          <ac:chgData name="Sophie Caroni" userId="d82867284df7650e" providerId="LiveId" clId="{3563AD30-EB79-1C4A-BD9A-26704F38592F}" dt="2024-05-28T22:16:45.331" v="91" actId="478"/>
          <ac:picMkLst>
            <pc:docMk/>
            <pc:sldMk cId="3767729657" sldId="309"/>
            <ac:picMk id="2" creationId="{9D8F0A88-7B57-8F71-7F19-800570DC6791}"/>
          </ac:picMkLst>
        </pc:picChg>
        <pc:picChg chg="del">
          <ac:chgData name="Sophie Caroni" userId="d82867284df7650e" providerId="LiveId" clId="{3563AD30-EB79-1C4A-BD9A-26704F38592F}" dt="2024-05-28T22:16:44.792" v="90" actId="478"/>
          <ac:picMkLst>
            <pc:docMk/>
            <pc:sldMk cId="3767729657" sldId="309"/>
            <ac:picMk id="3" creationId="{6611C654-2741-B52C-FCED-940E57BFA1ED}"/>
          </ac:picMkLst>
        </pc:picChg>
        <pc:picChg chg="del">
          <ac:chgData name="Sophie Caroni" userId="d82867284df7650e" providerId="LiveId" clId="{3563AD30-EB79-1C4A-BD9A-26704F38592F}" dt="2024-05-28T22:16:44.437" v="89" actId="478"/>
          <ac:picMkLst>
            <pc:docMk/>
            <pc:sldMk cId="3767729657" sldId="309"/>
            <ac:picMk id="4" creationId="{9459CF8C-41E5-6FD4-A870-BF51DB778518}"/>
          </ac:picMkLst>
        </pc:picChg>
        <pc:picChg chg="add del mod">
          <ac:chgData name="Sophie Caroni" userId="d82867284df7650e" providerId="LiveId" clId="{3563AD30-EB79-1C4A-BD9A-26704F38592F}" dt="2024-05-28T22:37:57.443" v="373" actId="21"/>
          <ac:picMkLst>
            <pc:docMk/>
            <pc:sldMk cId="3767729657" sldId="309"/>
            <ac:picMk id="8" creationId="{1BDD7F11-4A01-ACC8-6779-BF86F80CE102}"/>
          </ac:picMkLst>
        </pc:picChg>
        <pc:extLst>
          <p:ext xmlns:p="http://schemas.openxmlformats.org/presentationml/2006/main" uri="{D6D511B9-2390-475A-947B-AFAB55BFBCF1}">
            <pc226:cmChg xmlns:pc226="http://schemas.microsoft.com/office/powerpoint/2022/06/main/command" chg="add del mod">
              <pc226:chgData name="Sophie Caroni" userId="d82867284df7650e" providerId="LiveId" clId="{3563AD30-EB79-1C4A-BD9A-26704F38592F}" dt="2024-05-28T22:33:33.178" v="352"/>
              <pc2:cmMkLst xmlns:pc2="http://schemas.microsoft.com/office/powerpoint/2019/9/main/command">
                <pc:docMk/>
                <pc:sldMk cId="3767729657" sldId="309"/>
                <pc2:cmMk id="{EDDD3A3E-6E1A-CC4F-B04C-4E65EF577A25}"/>
              </pc2:cmMkLst>
            </pc226:cmChg>
            <pc226:cmChg xmlns:pc226="http://schemas.microsoft.com/office/powerpoint/2022/06/main/command" chg="add">
              <pc226:chgData name="Sophie Caroni" userId="d82867284df7650e" providerId="LiveId" clId="{3563AD30-EB79-1C4A-BD9A-26704F38592F}" dt="2024-05-28T22:33:27.085" v="351"/>
              <pc2:cmMkLst xmlns:pc2="http://schemas.microsoft.com/office/powerpoint/2019/9/main/command">
                <pc:docMk/>
                <pc:sldMk cId="3767729657" sldId="309"/>
                <pc2:cmMk id="{95E16B9E-871E-8147-A4AB-5EE6F9554BCD}"/>
              </pc2:cmMkLst>
            </pc226:cmChg>
          </p:ext>
        </pc:extLst>
      </pc:sldChg>
      <pc:sldChg chg="add del">
        <pc:chgData name="Sophie Caroni" userId="d82867284df7650e" providerId="LiveId" clId="{3563AD30-EB79-1C4A-BD9A-26704F38592F}" dt="2024-05-28T22:18:13.729" v="100" actId="2696"/>
        <pc:sldMkLst>
          <pc:docMk/>
          <pc:sldMk cId="659687780" sldId="310"/>
        </pc:sldMkLst>
      </pc:sldChg>
      <pc:sldChg chg="addSp delSp modSp add mod addCm delCm modCm modNotesTx">
        <pc:chgData name="Sophie Caroni" userId="d82867284df7650e" providerId="LiveId" clId="{3563AD30-EB79-1C4A-BD9A-26704F38592F}" dt="2024-05-30T21:25:56.189" v="4865"/>
        <pc:sldMkLst>
          <pc:docMk/>
          <pc:sldMk cId="3661732610" sldId="322"/>
        </pc:sldMkLst>
        <pc:spChg chg="mod">
          <ac:chgData name="Sophie Caroni" userId="d82867284df7650e" providerId="LiveId" clId="{3563AD30-EB79-1C4A-BD9A-26704F38592F}" dt="2024-05-29T11:53:57.847" v="3215" actId="790"/>
          <ac:spMkLst>
            <pc:docMk/>
            <pc:sldMk cId="3661732610" sldId="322"/>
            <ac:spMk id="2" creationId="{C585BDEB-5B4F-739C-FED2-4926AE9444DD}"/>
          </ac:spMkLst>
        </pc:spChg>
        <pc:spChg chg="mod">
          <ac:chgData name="Sophie Caroni" userId="d82867284df7650e" providerId="LiveId" clId="{3563AD30-EB79-1C4A-BD9A-26704F38592F}" dt="2024-05-29T22:00:58.057" v="4069" actId="21"/>
          <ac:spMkLst>
            <pc:docMk/>
            <pc:sldMk cId="3661732610" sldId="322"/>
            <ac:spMk id="6" creationId="{108F36E6-0FBF-FE54-AA51-702D52DB7E4B}"/>
          </ac:spMkLst>
        </pc:spChg>
        <pc:spChg chg="mod">
          <ac:chgData name="Sophie Caroni" userId="d82867284df7650e" providerId="LiveId" clId="{3563AD30-EB79-1C4A-BD9A-26704F38592F}" dt="2024-05-29T11:53:57.847" v="3215" actId="790"/>
          <ac:spMkLst>
            <pc:docMk/>
            <pc:sldMk cId="3661732610" sldId="322"/>
            <ac:spMk id="18" creationId="{B5E2979C-F3AE-3A9F-CC3A-F564F7ADC6E5}"/>
          </ac:spMkLst>
        </pc:spChg>
        <pc:graphicFrameChg chg="del mod modGraphic">
          <ac:chgData name="Sophie Caroni" userId="d82867284df7650e" providerId="LiveId" clId="{3563AD30-EB79-1C4A-BD9A-26704F38592F}" dt="2024-05-29T21:58:33.105" v="4053" actId="478"/>
          <ac:graphicFrameMkLst>
            <pc:docMk/>
            <pc:sldMk cId="3661732610" sldId="322"/>
            <ac:graphicFrameMk id="7" creationId="{593F5E0B-001A-5651-13CD-D68F9EC632D1}"/>
          </ac:graphicFrameMkLst>
        </pc:graphicFrameChg>
        <pc:picChg chg="add del mod">
          <ac:chgData name="Sophie Caroni" userId="d82867284df7650e" providerId="LiveId" clId="{3563AD30-EB79-1C4A-BD9A-26704F38592F}" dt="2024-05-29T21:59:19.712" v="4063" actId="478"/>
          <ac:picMkLst>
            <pc:docMk/>
            <pc:sldMk cId="3661732610" sldId="322"/>
            <ac:picMk id="3" creationId="{067B6B27-754A-70F4-4AE0-E47ACB305B51}"/>
          </ac:picMkLst>
        </pc:picChg>
        <pc:picChg chg="add del mod">
          <ac:chgData name="Sophie Caroni" userId="d82867284df7650e" providerId="LiveId" clId="{3563AD30-EB79-1C4A-BD9A-26704F38592F}" dt="2024-05-29T22:25:39.574" v="4715" actId="21"/>
          <ac:picMkLst>
            <pc:docMk/>
            <pc:sldMk cId="3661732610" sldId="322"/>
            <ac:picMk id="4" creationId="{4B05F568-8DC9-FF43-4F8E-0EF93CD50ACE}"/>
          </ac:picMkLst>
        </pc:picChg>
        <pc:picChg chg="add mod">
          <ac:chgData name="Sophie Caroni" userId="d82867284df7650e" providerId="LiveId" clId="{3563AD30-EB79-1C4A-BD9A-26704F38592F}" dt="2024-05-29T22:25:49.417" v="4717"/>
          <ac:picMkLst>
            <pc:docMk/>
            <pc:sldMk cId="3661732610" sldId="322"/>
            <ac:picMk id="5" creationId="{2040026E-876A-20C4-A9CF-F4953BC09E78}"/>
          </ac:picMkLst>
        </pc:picChg>
        <pc:extLst>
          <p:ext xmlns:p="http://schemas.openxmlformats.org/presentationml/2006/main" uri="{D6D511B9-2390-475A-947B-AFAB55BFBCF1}">
            <pc226:cmChg xmlns:pc226="http://schemas.microsoft.com/office/powerpoint/2022/06/main/command" chg="add mod">
              <pc226:chgData name="Sophie Caroni" userId="d82867284df7650e" providerId="LiveId" clId="{3563AD30-EB79-1C4A-BD9A-26704F38592F}" dt="2024-05-29T22:25:39.663" v="4716" actId="2056"/>
              <pc2:cmMkLst xmlns:pc2="http://schemas.microsoft.com/office/powerpoint/2019/9/main/command">
                <pc:docMk/>
                <pc:sldMk cId="3661732610" sldId="322"/>
                <pc2:cmMk id="{6A066B32-B91A-774D-9DB3-5027E3CBB32A}"/>
              </pc2:cmMkLst>
            </pc226:cmChg>
            <pc226:cmChg xmlns:pc226="http://schemas.microsoft.com/office/powerpoint/2022/06/main/command" chg="del mod">
              <pc226:chgData name="Sophie Caroni" userId="d82867284df7650e" providerId="LiveId" clId="{3563AD30-EB79-1C4A-BD9A-26704F38592F}" dt="2024-05-29T21:59:31.458" v="4066"/>
              <pc2:cmMkLst xmlns:pc2="http://schemas.microsoft.com/office/powerpoint/2019/9/main/command">
                <pc:docMk/>
                <pc:sldMk cId="3661732610" sldId="322"/>
                <pc2:cmMk id="{6937E7C6-BEAF-5145-975E-629B1B24F3FA}"/>
              </pc2:cmMkLst>
            </pc226:cmChg>
          </p:ext>
        </pc:extLst>
      </pc:sldChg>
      <pc:sldChg chg="addSp delSp modSp add mod delAnim modAnim modShow addCm">
        <pc:chgData name="Sophie Caroni" userId="d82867284df7650e" providerId="LiveId" clId="{3563AD30-EB79-1C4A-BD9A-26704F38592F}" dt="2024-05-28T22:56:44.410" v="567" actId="1076"/>
        <pc:sldMkLst>
          <pc:docMk/>
          <pc:sldMk cId="1600234264" sldId="326"/>
        </pc:sldMkLst>
        <pc:spChg chg="add del mod">
          <ac:chgData name="Sophie Caroni" userId="d82867284df7650e" providerId="LiveId" clId="{3563AD30-EB79-1C4A-BD9A-26704F38592F}" dt="2024-05-28T22:54:47.416" v="527" actId="20577"/>
          <ac:spMkLst>
            <pc:docMk/>
            <pc:sldMk cId="1600234264" sldId="326"/>
            <ac:spMk id="2" creationId="{0A0874E8-1127-1593-1F84-85F3E32C285B}"/>
          </ac:spMkLst>
        </pc:spChg>
        <pc:spChg chg="mod">
          <ac:chgData name="Sophie Caroni" userId="d82867284df7650e" providerId="LiveId" clId="{3563AD30-EB79-1C4A-BD9A-26704F38592F}" dt="2024-05-28T22:55:11.517" v="547" actId="20577"/>
          <ac:spMkLst>
            <pc:docMk/>
            <pc:sldMk cId="1600234264" sldId="326"/>
            <ac:spMk id="3" creationId="{E2DF68F7-794F-7924-DBD0-D6EF1943E168}"/>
          </ac:spMkLst>
        </pc:spChg>
        <pc:spChg chg="add del mod">
          <ac:chgData name="Sophie Caroni" userId="d82867284df7650e" providerId="LiveId" clId="{3563AD30-EB79-1C4A-BD9A-26704F38592F}" dt="2024-05-28T22:54:38.571" v="519" actId="478"/>
          <ac:spMkLst>
            <pc:docMk/>
            <pc:sldMk cId="1600234264" sldId="326"/>
            <ac:spMk id="4" creationId="{5AAA6D09-B885-6901-A50B-D918A9CEEF8C}"/>
          </ac:spMkLst>
        </pc:spChg>
        <pc:spChg chg="add del mod">
          <ac:chgData name="Sophie Caroni" userId="d82867284df7650e" providerId="LiveId" clId="{3563AD30-EB79-1C4A-BD9A-26704F38592F}" dt="2024-05-28T22:54:34.251" v="517" actId="478"/>
          <ac:spMkLst>
            <pc:docMk/>
            <pc:sldMk cId="1600234264" sldId="326"/>
            <ac:spMk id="7" creationId="{FCCFBE12-74BB-92E7-C6DB-973E880CFA3C}"/>
          </ac:spMkLst>
        </pc:spChg>
        <pc:spChg chg="del">
          <ac:chgData name="Sophie Caroni" userId="d82867284df7650e" providerId="LiveId" clId="{3563AD30-EB79-1C4A-BD9A-26704F38592F}" dt="2024-05-28T22:55:18.399" v="549" actId="478"/>
          <ac:spMkLst>
            <pc:docMk/>
            <pc:sldMk cId="1600234264" sldId="326"/>
            <ac:spMk id="12" creationId="{32794C9F-66DD-AF70-763D-03E7D0597354}"/>
          </ac:spMkLst>
        </pc:spChg>
        <pc:picChg chg="mod modCrop">
          <ac:chgData name="Sophie Caroni" userId="d82867284df7650e" providerId="LiveId" clId="{3563AD30-EB79-1C4A-BD9A-26704F38592F}" dt="2024-05-28T22:56:41.776" v="566" actId="1076"/>
          <ac:picMkLst>
            <pc:docMk/>
            <pc:sldMk cId="1600234264" sldId="326"/>
            <ac:picMk id="5" creationId="{3031DB24-AE3A-BD40-98C3-8A6691C81D8D}"/>
          </ac:picMkLst>
        </pc:picChg>
        <pc:picChg chg="mod">
          <ac:chgData name="Sophie Caroni" userId="d82867284df7650e" providerId="LiveId" clId="{3563AD30-EB79-1C4A-BD9A-26704F38592F}" dt="2024-05-28T22:56:44.410" v="567" actId="1076"/>
          <ac:picMkLst>
            <pc:docMk/>
            <pc:sldMk cId="1600234264" sldId="326"/>
            <ac:picMk id="8" creationId="{5BF5CF19-666F-BF7E-F880-830310ACAB83}"/>
          </ac:picMkLst>
        </pc:picChg>
        <pc:picChg chg="del">
          <ac:chgData name="Sophie Caroni" userId="d82867284df7650e" providerId="LiveId" clId="{3563AD30-EB79-1C4A-BD9A-26704F38592F}" dt="2024-05-28T22:55:17.274" v="548" actId="478"/>
          <ac:picMkLst>
            <pc:docMk/>
            <pc:sldMk cId="1600234264" sldId="326"/>
            <ac:picMk id="10" creationId="{544CC237-4114-2340-8351-0B72BA9AE3A0}"/>
          </ac:picMkLst>
        </pc:picChg>
        <pc:extLst>
          <p:ext xmlns:p="http://schemas.openxmlformats.org/presentationml/2006/main" uri="{D6D511B9-2390-475A-947B-AFAB55BFBCF1}">
            <pc226:cmChg xmlns:pc226="http://schemas.microsoft.com/office/powerpoint/2022/06/main/command" chg="add">
              <pc226:chgData name="Sophie Caroni" userId="d82867284df7650e" providerId="LiveId" clId="{3563AD30-EB79-1C4A-BD9A-26704F38592F}" dt="2024-05-28T22:53:22.086" v="497"/>
              <pc2:cmMkLst xmlns:pc2="http://schemas.microsoft.com/office/powerpoint/2019/9/main/command">
                <pc:docMk/>
                <pc:sldMk cId="1600234264" sldId="326"/>
                <pc2:cmMk id="{86BECCF1-DD2F-1D4D-AF4D-CA2377E857FB}"/>
              </pc2:cmMkLst>
            </pc226:cmChg>
          </p:ext>
        </pc:extLst>
      </pc:sldChg>
      <pc:sldChg chg="addSp delSp modSp add mod setBg delDesignElem">
        <pc:chgData name="Sophie Caroni" userId="d82867284df7650e" providerId="LiveId" clId="{3563AD30-EB79-1C4A-BD9A-26704F38592F}" dt="2024-05-28T23:38:18.986" v="1487" actId="20577"/>
        <pc:sldMkLst>
          <pc:docMk/>
          <pc:sldMk cId="2211968058" sldId="328"/>
        </pc:sldMkLst>
        <pc:spChg chg="add del mod">
          <ac:chgData name="Sophie Caroni" userId="d82867284df7650e" providerId="LiveId" clId="{3563AD30-EB79-1C4A-BD9A-26704F38592F}" dt="2024-05-28T23:38:18.986" v="1487" actId="20577"/>
          <ac:spMkLst>
            <pc:docMk/>
            <pc:sldMk cId="2211968058" sldId="328"/>
            <ac:spMk id="3" creationId="{690C8C81-5497-CA25-6828-0691955A78A0}"/>
          </ac:spMkLst>
        </pc:spChg>
        <pc:spChg chg="del">
          <ac:chgData name="Sophie Caroni" userId="d82867284df7650e" providerId="LiveId" clId="{3563AD30-EB79-1C4A-BD9A-26704F38592F}" dt="2024-05-28T23:15:38.279" v="699"/>
          <ac:spMkLst>
            <pc:docMk/>
            <pc:sldMk cId="2211968058" sldId="328"/>
            <ac:spMk id="6" creationId="{6C4028FD-8BAA-4A19-BFDE-594D991B7552}"/>
          </ac:spMkLst>
        </pc:spChg>
        <pc:spChg chg="add del mod">
          <ac:chgData name="Sophie Caroni" userId="d82867284df7650e" providerId="LiveId" clId="{3563AD30-EB79-1C4A-BD9A-26704F38592F}" dt="2024-05-28T23:16:13.038" v="717" actId="22"/>
          <ac:spMkLst>
            <pc:docMk/>
            <pc:sldMk cId="2211968058" sldId="328"/>
            <ac:spMk id="7" creationId="{AE5DD998-0E20-26D8-B63A-7829F3630577}"/>
          </ac:spMkLst>
        </pc:spChg>
        <pc:spChg chg="mod">
          <ac:chgData name="Sophie Caroni" userId="d82867284df7650e" providerId="LiveId" clId="{3563AD30-EB79-1C4A-BD9A-26704F38592F}" dt="2024-05-28T23:15:53.574" v="711" actId="20577"/>
          <ac:spMkLst>
            <pc:docMk/>
            <pc:sldMk cId="2211968058" sldId="328"/>
            <ac:spMk id="18" creationId="{CAD2FFF1-DCD5-89B3-AA31-A4C576417632}"/>
          </ac:spMkLst>
        </pc:spChg>
        <pc:graphicFrameChg chg="del">
          <ac:chgData name="Sophie Caroni" userId="d82867284df7650e" providerId="LiveId" clId="{3563AD30-EB79-1C4A-BD9A-26704F38592F}" dt="2024-05-28T23:15:57.670" v="712" actId="478"/>
          <ac:graphicFrameMkLst>
            <pc:docMk/>
            <pc:sldMk cId="2211968058" sldId="328"/>
            <ac:graphicFrameMk id="4" creationId="{32037810-9E57-7F45-9D8F-D4F68A02ADDD}"/>
          </ac:graphicFrameMkLst>
        </pc:graphicFrameChg>
      </pc:sldChg>
      <pc:sldChg chg="modSp add mod">
        <pc:chgData name="Sophie Caroni" userId="d82867284df7650e" providerId="LiveId" clId="{3563AD30-EB79-1C4A-BD9A-26704F38592F}" dt="2024-05-28T23:36:48.604" v="1467" actId="404"/>
        <pc:sldMkLst>
          <pc:docMk/>
          <pc:sldMk cId="4276937447" sldId="329"/>
        </pc:sldMkLst>
        <pc:spChg chg="mod">
          <ac:chgData name="Sophie Caroni" userId="d82867284df7650e" providerId="LiveId" clId="{3563AD30-EB79-1C4A-BD9A-26704F38592F}" dt="2024-05-28T23:31:58.415" v="1269" actId="20577"/>
          <ac:spMkLst>
            <pc:docMk/>
            <pc:sldMk cId="4276937447" sldId="329"/>
            <ac:spMk id="2" creationId="{7D85F245-89BC-A7D6-F2F8-31F25B284FDB}"/>
          </ac:spMkLst>
        </pc:spChg>
        <pc:spChg chg="mod">
          <ac:chgData name="Sophie Caroni" userId="d82867284df7650e" providerId="LiveId" clId="{3563AD30-EB79-1C4A-BD9A-26704F38592F}" dt="2024-05-28T23:36:48.604" v="1467" actId="404"/>
          <ac:spMkLst>
            <pc:docMk/>
            <pc:sldMk cId="4276937447" sldId="329"/>
            <ac:spMk id="3" creationId="{40AD9879-B74A-F8B2-809D-8CF86A06508E}"/>
          </ac:spMkLst>
        </pc:spChg>
      </pc:sldChg>
      <pc:sldChg chg="addSp delSp modSp mod delCm modCm">
        <pc:chgData name="Sophie Caroni" userId="d82867284df7650e" providerId="LiveId" clId="{3563AD30-EB79-1C4A-BD9A-26704F38592F}" dt="2024-05-30T20:26:51.857" v="4809" actId="14100"/>
        <pc:sldMkLst>
          <pc:docMk/>
          <pc:sldMk cId="3300395886" sldId="332"/>
        </pc:sldMkLst>
        <pc:picChg chg="add del mod">
          <ac:chgData name="Sophie Caroni" userId="d82867284df7650e" providerId="LiveId" clId="{3563AD30-EB79-1C4A-BD9A-26704F38592F}" dt="2024-05-30T17:02:44.029" v="4786" actId="478"/>
          <ac:picMkLst>
            <pc:docMk/>
            <pc:sldMk cId="3300395886" sldId="332"/>
            <ac:picMk id="5" creationId="{0E800EA1-DCD7-2AFA-7CAE-33BDF76ED8FC}"/>
          </ac:picMkLst>
        </pc:picChg>
        <pc:picChg chg="add del mod">
          <ac:chgData name="Sophie Caroni" userId="d82867284df7650e" providerId="LiveId" clId="{3563AD30-EB79-1C4A-BD9A-26704F38592F}" dt="2024-05-30T17:02:45.011" v="4788" actId="478"/>
          <ac:picMkLst>
            <pc:docMk/>
            <pc:sldMk cId="3300395886" sldId="332"/>
            <ac:picMk id="6" creationId="{86495DF4-4618-5AD7-4F08-0CC667D8764A}"/>
          </ac:picMkLst>
        </pc:picChg>
        <pc:picChg chg="add del mod">
          <ac:chgData name="Sophie Caroni" userId="d82867284df7650e" providerId="LiveId" clId="{3563AD30-EB79-1C4A-BD9A-26704F38592F}" dt="2024-05-30T20:26:22.842" v="4804" actId="478"/>
          <ac:picMkLst>
            <pc:docMk/>
            <pc:sldMk cId="3300395886" sldId="332"/>
            <ac:picMk id="7" creationId="{A180D727-C50F-6094-E070-9C501F635EB9}"/>
          </ac:picMkLst>
        </pc:picChg>
        <pc:picChg chg="add del mod">
          <ac:chgData name="Sophie Caroni" userId="d82867284df7650e" providerId="LiveId" clId="{3563AD30-EB79-1C4A-BD9A-26704F38592F}" dt="2024-05-30T20:26:21.613" v="4803" actId="478"/>
          <ac:picMkLst>
            <pc:docMk/>
            <pc:sldMk cId="3300395886" sldId="332"/>
            <ac:picMk id="8" creationId="{94882DCA-C167-76BF-D928-0A44890289F8}"/>
          </ac:picMkLst>
        </pc:picChg>
        <pc:picChg chg="add mod modCrop">
          <ac:chgData name="Sophie Caroni" userId="d82867284df7650e" providerId="LiveId" clId="{3563AD30-EB79-1C4A-BD9A-26704F38592F}" dt="2024-05-30T20:26:51.857" v="4809" actId="14100"/>
          <ac:picMkLst>
            <pc:docMk/>
            <pc:sldMk cId="3300395886" sldId="332"/>
            <ac:picMk id="10" creationId="{C0793A34-F389-01B3-EC05-4D5205C47194}"/>
          </ac:picMkLst>
        </pc:picChg>
        <pc:extLst>
          <p:ext xmlns:p="http://schemas.openxmlformats.org/presentationml/2006/main" uri="{D6D511B9-2390-475A-947B-AFAB55BFBCF1}">
            <pc226:cmChg xmlns:pc226="http://schemas.microsoft.com/office/powerpoint/2022/06/main/command" chg="del mod">
              <pc226:chgData name="Sophie Caroni" userId="d82867284df7650e" providerId="LiveId" clId="{3563AD30-EB79-1C4A-BD9A-26704F38592F}" dt="2024-05-30T17:05:10.608" v="4801"/>
              <pc2:cmMkLst xmlns:pc2="http://schemas.microsoft.com/office/powerpoint/2019/9/main/command">
                <pc:docMk/>
                <pc:sldMk cId="3300395886" sldId="332"/>
                <pc2:cmMk id="{94796C05-6CF0-4FE1-A15A-29DD231C7C8F}"/>
              </pc2:cmMkLst>
            </pc226:cmChg>
            <pc226:cmChg xmlns:pc226="http://schemas.microsoft.com/office/powerpoint/2022/06/main/command" chg="del mod">
              <pc226:chgData name="Sophie Caroni" userId="d82867284df7650e" providerId="LiveId" clId="{3563AD30-EB79-1C4A-BD9A-26704F38592F}" dt="2024-05-30T17:05:09.844" v="4800"/>
              <pc2:cmMkLst xmlns:pc2="http://schemas.microsoft.com/office/powerpoint/2019/9/main/command">
                <pc:docMk/>
                <pc:sldMk cId="3300395886" sldId="332"/>
                <pc2:cmMk id="{77E6299D-AE54-4BEC-AD82-69193BEEC013}"/>
              </pc2:cmMkLst>
            </pc226:cmChg>
            <pc226:cmChg xmlns:pc226="http://schemas.microsoft.com/office/powerpoint/2022/06/main/command" chg="del mod">
              <pc226:chgData name="Sophie Caroni" userId="d82867284df7650e" providerId="LiveId" clId="{3563AD30-EB79-1C4A-BD9A-26704F38592F}" dt="2024-05-30T17:05:11.673" v="4802"/>
              <pc2:cmMkLst xmlns:pc2="http://schemas.microsoft.com/office/powerpoint/2019/9/main/command">
                <pc:docMk/>
                <pc:sldMk cId="3300395886" sldId="332"/>
                <pc2:cmMk id="{3A72C1C9-46C2-40A4-866B-2C68684FF850}"/>
              </pc2:cmMkLst>
            </pc226:cmChg>
          </p:ext>
        </pc:extLst>
      </pc:sldChg>
      <pc:sldChg chg="addSp delSp modSp del mod">
        <pc:chgData name="Sophie Caroni" userId="d82867284df7650e" providerId="LiveId" clId="{3563AD30-EB79-1C4A-BD9A-26704F38592F}" dt="2024-05-29T21:58:24.196" v="4052" actId="2696"/>
        <pc:sldMkLst>
          <pc:docMk/>
          <pc:sldMk cId="3877049373" sldId="333"/>
        </pc:sldMkLst>
        <pc:spChg chg="add mod">
          <ac:chgData name="Sophie Caroni" userId="d82867284df7650e" providerId="LiveId" clId="{3563AD30-EB79-1C4A-BD9A-26704F38592F}" dt="2024-05-29T21:58:22.568" v="4051" actId="21"/>
          <ac:spMkLst>
            <pc:docMk/>
            <pc:sldMk cId="3877049373" sldId="333"/>
            <ac:spMk id="6" creationId="{B6891146-CCBE-B9AB-3ED7-10EA9CE6CF0C}"/>
          </ac:spMkLst>
        </pc:spChg>
        <pc:picChg chg="del">
          <ac:chgData name="Sophie Caroni" userId="d82867284df7650e" providerId="LiveId" clId="{3563AD30-EB79-1C4A-BD9A-26704F38592F}" dt="2024-05-29T21:58:22.568" v="4051" actId="21"/>
          <ac:picMkLst>
            <pc:docMk/>
            <pc:sldMk cId="3877049373" sldId="333"/>
            <ac:picMk id="5" creationId="{FA9DD0E2-1522-0F38-3210-0768B9AD72BC}"/>
          </ac:picMkLst>
        </pc:picChg>
      </pc:sldChg>
      <pc:sldChg chg="addSp delSp modSp mod">
        <pc:chgData name="Sophie Caroni" userId="d82867284df7650e" providerId="LiveId" clId="{3563AD30-EB79-1C4A-BD9A-26704F38592F}" dt="2024-05-30T21:05:27.461" v="4813" actId="14826"/>
        <pc:sldMkLst>
          <pc:docMk/>
          <pc:sldMk cId="4205672871" sldId="364"/>
        </pc:sldMkLst>
        <pc:picChg chg="add del mod">
          <ac:chgData name="Sophie Caroni" userId="d82867284df7650e" providerId="LiveId" clId="{3563AD30-EB79-1C4A-BD9A-26704F38592F}" dt="2024-05-30T21:05:27.461" v="4813" actId="14826"/>
          <ac:picMkLst>
            <pc:docMk/>
            <pc:sldMk cId="4205672871" sldId="364"/>
            <ac:picMk id="6" creationId="{0BAF8774-F3D0-6322-2AD8-1CE811BCB87E}"/>
          </ac:picMkLst>
        </pc:picChg>
      </pc:sldChg>
    </pc:docChg>
  </pc:docChgLst>
  <pc:docChgLst>
    <pc:chgData name="Sophie Caroni" userId="d82867284df7650e" providerId="Windows Live" clId="Web-{B0514E27-E752-4C03-90FA-2F11C150E696}"/>
    <pc:docChg chg="delSld modSld sldOrd">
      <pc:chgData name="Sophie Caroni" userId="d82867284df7650e" providerId="Windows Live" clId="Web-{B0514E27-E752-4C03-90FA-2F11C150E696}" dt="2024-05-29T11:29:50.869" v="88" actId="20577"/>
      <pc:docMkLst>
        <pc:docMk/>
      </pc:docMkLst>
      <pc:sldChg chg="modSp modNotes">
        <pc:chgData name="Sophie Caroni" userId="d82867284df7650e" providerId="Windows Live" clId="Web-{B0514E27-E752-4C03-90FA-2F11C150E696}" dt="2024-05-29T11:29:50.869" v="88" actId="20577"/>
        <pc:sldMkLst>
          <pc:docMk/>
          <pc:sldMk cId="3572040161" sldId="258"/>
        </pc:sldMkLst>
        <pc:spChg chg="mod">
          <ac:chgData name="Sophie Caroni" userId="d82867284df7650e" providerId="Windows Live" clId="Web-{B0514E27-E752-4C03-90FA-2F11C150E696}" dt="2024-05-29T11:29:50.869" v="88" actId="20577"/>
          <ac:spMkLst>
            <pc:docMk/>
            <pc:sldMk cId="3572040161" sldId="258"/>
            <ac:spMk id="3" creationId="{40AD9879-B74A-F8B2-809D-8CF86A06508E}"/>
          </ac:spMkLst>
        </pc:spChg>
      </pc:sldChg>
      <pc:sldChg chg="ord addCm">
        <pc:chgData name="Sophie Caroni" userId="d82867284df7650e" providerId="Windows Live" clId="Web-{B0514E27-E752-4C03-90FA-2F11C150E696}" dt="2024-05-29T10:45:15.698" v="2"/>
        <pc:sldMkLst>
          <pc:docMk/>
          <pc:sldMk cId="1208397692" sldId="269"/>
        </pc:sldMkLst>
        <pc:extLst>
          <p:ext xmlns:p="http://schemas.openxmlformats.org/presentationml/2006/main" uri="{D6D511B9-2390-475A-947B-AFAB55BFBCF1}">
            <pc226:cmChg xmlns:pc226="http://schemas.microsoft.com/office/powerpoint/2022/06/main/command" chg="add">
              <pc226:chgData name="Sophie Caroni" userId="d82867284df7650e" providerId="Windows Live" clId="Web-{B0514E27-E752-4C03-90FA-2F11C150E696}" dt="2024-05-29T10:45:15.698" v="2"/>
              <pc2:cmMkLst xmlns:pc2="http://schemas.microsoft.com/office/powerpoint/2019/9/main/command">
                <pc:docMk/>
                <pc:sldMk cId="1208397692" sldId="269"/>
                <pc2:cmMk id="{BD6E2540-1D79-463A-84AD-B87ED2CECC19}"/>
              </pc2:cmMkLst>
            </pc226:cmChg>
          </p:ext>
        </pc:extLst>
      </pc:sldChg>
      <pc:sldChg chg="del">
        <pc:chgData name="Sophie Caroni" userId="d82867284df7650e" providerId="Windows Live" clId="Web-{B0514E27-E752-4C03-90FA-2F11C150E696}" dt="2024-05-29T10:43:39.551" v="0"/>
        <pc:sldMkLst>
          <pc:docMk/>
          <pc:sldMk cId="3959138396" sldId="289"/>
        </pc:sldMkLst>
      </pc:sldChg>
    </pc:docChg>
  </pc:docChgLst>
  <pc:docChgLst>
    <pc:chgData name="Utilisateur invité" providerId="Windows Live" clId="Web-{EC2CA9D1-034B-4090-A19F-14D3E5308EC3}"/>
    <pc:docChg chg="addSld delSld modSld">
      <pc:chgData name="Utilisateur invité" userId="" providerId="Windows Live" clId="Web-{EC2CA9D1-034B-4090-A19F-14D3E5308EC3}" dt="2024-04-04T10:12:29.368" v="677" actId="20577"/>
      <pc:docMkLst>
        <pc:docMk/>
      </pc:docMkLst>
      <pc:sldChg chg="addSp delSp modSp">
        <pc:chgData name="Utilisateur invité" userId="" providerId="Windows Live" clId="Web-{EC2CA9D1-034B-4090-A19F-14D3E5308EC3}" dt="2024-04-04T09:33:10.090" v="24" actId="14100"/>
        <pc:sldMkLst>
          <pc:docMk/>
          <pc:sldMk cId="820685614" sldId="281"/>
        </pc:sldMkLst>
        <pc:spChg chg="mod">
          <ac:chgData name="Utilisateur invité" userId="" providerId="Windows Live" clId="Web-{EC2CA9D1-034B-4090-A19F-14D3E5308EC3}" dt="2024-04-04T09:33:10.090" v="24" actId="14100"/>
          <ac:spMkLst>
            <pc:docMk/>
            <pc:sldMk cId="820685614" sldId="281"/>
            <ac:spMk id="3" creationId="{E5E24668-9B44-5328-7242-A9E96A8ED679}"/>
          </ac:spMkLst>
        </pc:spChg>
        <pc:picChg chg="add del mod">
          <ac:chgData name="Utilisateur invité" userId="" providerId="Windows Live" clId="Web-{EC2CA9D1-034B-4090-A19F-14D3E5308EC3}" dt="2024-04-04T09:32:25.777" v="6"/>
          <ac:picMkLst>
            <pc:docMk/>
            <pc:sldMk cId="820685614" sldId="281"/>
            <ac:picMk id="2" creationId="{5443E09A-F00F-94AD-E53B-BC9F8A22E655}"/>
          </ac:picMkLst>
        </pc:picChg>
        <pc:picChg chg="add mod">
          <ac:chgData name="Utilisateur invité" userId="" providerId="Windows Live" clId="Web-{EC2CA9D1-034B-4090-A19F-14D3E5308EC3}" dt="2024-04-04T09:33:04.122" v="22" actId="1076"/>
          <ac:picMkLst>
            <pc:docMk/>
            <pc:sldMk cId="820685614" sldId="281"/>
            <ac:picMk id="4" creationId="{E152926E-9148-A455-E3D7-281FB2972D0A}"/>
          </ac:picMkLst>
        </pc:picChg>
      </pc:sldChg>
      <pc:sldChg chg="addSp delSp modSp">
        <pc:chgData name="Utilisateur invité" userId="" providerId="Windows Live" clId="Web-{EC2CA9D1-034B-4090-A19F-14D3E5308EC3}" dt="2024-04-04T09:41:57.494" v="267" actId="20577"/>
        <pc:sldMkLst>
          <pc:docMk/>
          <pc:sldMk cId="460826538" sldId="282"/>
        </pc:sldMkLst>
        <pc:spChg chg="add del mod">
          <ac:chgData name="Utilisateur invité" userId="" providerId="Windows Live" clId="Web-{EC2CA9D1-034B-4090-A19F-14D3E5308EC3}" dt="2024-04-04T09:41:36.447" v="261"/>
          <ac:spMkLst>
            <pc:docMk/>
            <pc:sldMk cId="460826538" sldId="282"/>
            <ac:spMk id="2" creationId="{E5E24668-9B44-5328-7242-A9E96A8ED679}"/>
          </ac:spMkLst>
        </pc:spChg>
        <pc:spChg chg="mod">
          <ac:chgData name="Utilisateur invité" userId="" providerId="Windows Live" clId="Web-{EC2CA9D1-034B-4090-A19F-14D3E5308EC3}" dt="2024-04-04T09:41:57.494" v="267" actId="20577"/>
          <ac:spMkLst>
            <pc:docMk/>
            <pc:sldMk cId="460826538" sldId="282"/>
            <ac:spMk id="3" creationId="{E5E24668-9B44-5328-7242-A9E96A8ED679}"/>
          </ac:spMkLst>
        </pc:spChg>
        <pc:spChg chg="mod">
          <ac:chgData name="Utilisateur invité" userId="" providerId="Windows Live" clId="Web-{EC2CA9D1-034B-4090-A19F-14D3E5308EC3}" dt="2024-04-04T09:36:36.908" v="194" actId="20577"/>
          <ac:spMkLst>
            <pc:docMk/>
            <pc:sldMk cId="460826538" sldId="282"/>
            <ac:spMk id="7" creationId="{B41327D5-CBC7-1859-6C26-E275D8819A07}"/>
          </ac:spMkLst>
        </pc:spChg>
      </pc:sldChg>
      <pc:sldChg chg="addSp delSp modSp add del replId">
        <pc:chgData name="Utilisateur invité" userId="" providerId="Windows Live" clId="Web-{EC2CA9D1-034B-4090-A19F-14D3E5308EC3}" dt="2024-04-04T09:33:16.747" v="25"/>
        <pc:sldMkLst>
          <pc:docMk/>
          <pc:sldMk cId="61065411" sldId="283"/>
        </pc:sldMkLst>
        <pc:spChg chg="del">
          <ac:chgData name="Utilisateur invité" userId="" providerId="Windows Live" clId="Web-{EC2CA9D1-034B-4090-A19F-14D3E5308EC3}" dt="2024-04-04T09:32:36.746" v="10"/>
          <ac:spMkLst>
            <pc:docMk/>
            <pc:sldMk cId="61065411" sldId="283"/>
            <ac:spMk id="3" creationId="{E5E24668-9B44-5328-7242-A9E96A8ED679}"/>
          </ac:spMkLst>
        </pc:spChg>
        <pc:spChg chg="add del mod">
          <ac:chgData name="Utilisateur invité" userId="" providerId="Windows Live" clId="Web-{EC2CA9D1-034B-4090-A19F-14D3E5308EC3}" dt="2024-04-04T09:32:42.230" v="12"/>
          <ac:spMkLst>
            <pc:docMk/>
            <pc:sldMk cId="61065411" sldId="283"/>
            <ac:spMk id="5" creationId="{64274394-6D56-6777-B6D6-386222F49A65}"/>
          </ac:spMkLst>
        </pc:spChg>
        <pc:picChg chg="add del mod">
          <ac:chgData name="Utilisateur invité" userId="" providerId="Windows Live" clId="Web-{EC2CA9D1-034B-4090-A19F-14D3E5308EC3}" dt="2024-04-04T09:32:49.621" v="17"/>
          <ac:picMkLst>
            <pc:docMk/>
            <pc:sldMk cId="61065411" sldId="283"/>
            <ac:picMk id="2" creationId="{7CA4B988-051F-01E2-D649-40516100C335}"/>
          </ac:picMkLst>
        </pc:picChg>
      </pc:sldChg>
      <pc:sldChg chg="addSp delSp modSp add replId">
        <pc:chgData name="Utilisateur invité" userId="" providerId="Windows Live" clId="Web-{EC2CA9D1-034B-4090-A19F-14D3E5308EC3}" dt="2024-04-04T10:09:37.895" v="663" actId="20577"/>
        <pc:sldMkLst>
          <pc:docMk/>
          <pc:sldMk cId="3658074493" sldId="283"/>
        </pc:sldMkLst>
        <pc:spChg chg="add del mod">
          <ac:chgData name="Utilisateur invité" userId="" providerId="Windows Live" clId="Web-{EC2CA9D1-034B-4090-A19F-14D3E5308EC3}" dt="2024-04-04T10:09:37.895" v="663" actId="20577"/>
          <ac:spMkLst>
            <pc:docMk/>
            <pc:sldMk cId="3658074493" sldId="283"/>
            <ac:spMk id="3" creationId="{E5E24668-9B44-5328-7242-A9E96A8ED679}"/>
          </ac:spMkLst>
        </pc:spChg>
        <pc:spChg chg="add del mod">
          <ac:chgData name="Utilisateur invité" userId="" providerId="Windows Live" clId="Web-{EC2CA9D1-034B-4090-A19F-14D3E5308EC3}" dt="2024-04-04T09:41:38.962" v="262"/>
          <ac:spMkLst>
            <pc:docMk/>
            <pc:sldMk cId="3658074493" sldId="283"/>
            <ac:spMk id="4" creationId="{6CB0E285-24D5-3FEF-98BE-97DF894EB983}"/>
          </ac:spMkLst>
        </pc:spChg>
        <pc:spChg chg="mod">
          <ac:chgData name="Utilisateur invité" userId="" providerId="Windows Live" clId="Web-{EC2CA9D1-034B-4090-A19F-14D3E5308EC3}" dt="2024-04-04T09:36:42.783" v="198" actId="20577"/>
          <ac:spMkLst>
            <pc:docMk/>
            <pc:sldMk cId="3658074493" sldId="283"/>
            <ac:spMk id="7" creationId="{B41327D5-CBC7-1859-6C26-E275D8819A07}"/>
          </ac:spMkLst>
        </pc:spChg>
      </pc:sldChg>
      <pc:sldChg chg="addSp delSp modSp add mod replId setBg">
        <pc:chgData name="Utilisateur invité" userId="" providerId="Windows Live" clId="Web-{EC2CA9D1-034B-4090-A19F-14D3E5308EC3}" dt="2024-04-04T10:12:01.117" v="672" actId="20577"/>
        <pc:sldMkLst>
          <pc:docMk/>
          <pc:sldMk cId="3089137157" sldId="284"/>
        </pc:sldMkLst>
        <pc:spChg chg="del mod">
          <ac:chgData name="Utilisateur invité" userId="" providerId="Windows Live" clId="Web-{EC2CA9D1-034B-4090-A19F-14D3E5308EC3}" dt="2024-04-04T09:50:49.632" v="317"/>
          <ac:spMkLst>
            <pc:docMk/>
            <pc:sldMk cId="3089137157" sldId="284"/>
            <ac:spMk id="3" creationId="{E5E24668-9B44-5328-7242-A9E96A8ED679}"/>
          </ac:spMkLst>
        </pc:spChg>
        <pc:spChg chg="add del mod">
          <ac:chgData name="Utilisateur invité" userId="" providerId="Windows Live" clId="Web-{EC2CA9D1-034B-4090-A19F-14D3E5308EC3}" dt="2024-04-04T09:50:55.367" v="319"/>
          <ac:spMkLst>
            <pc:docMk/>
            <pc:sldMk cId="3089137157" sldId="284"/>
            <ac:spMk id="4" creationId="{2E14D2FD-6D26-8CAB-D7F2-513D1E0C058E}"/>
          </ac:spMkLst>
        </pc:spChg>
        <pc:spChg chg="del mod ord">
          <ac:chgData name="Utilisateur invité" userId="" providerId="Windows Live" clId="Web-{EC2CA9D1-034B-4090-A19F-14D3E5308EC3}" dt="2024-04-04T09:56:12.562" v="350"/>
          <ac:spMkLst>
            <pc:docMk/>
            <pc:sldMk cId="3089137157" sldId="284"/>
            <ac:spMk id="7" creationId="{B41327D5-CBC7-1859-6C26-E275D8819A07}"/>
          </ac:spMkLst>
        </pc:spChg>
        <pc:spChg chg="add">
          <ac:chgData name="Utilisateur invité" userId="" providerId="Windows Live" clId="Web-{EC2CA9D1-034B-4090-A19F-14D3E5308EC3}" dt="2024-04-04T09:56:08.422" v="349"/>
          <ac:spMkLst>
            <pc:docMk/>
            <pc:sldMk cId="3089137157" sldId="284"/>
            <ac:spMk id="10" creationId="{3B47FC9C-2ED3-4100-A4EF-E8CDFEE106C9}"/>
          </ac:spMkLst>
        </pc:spChg>
        <pc:spChg chg="add del mod">
          <ac:chgData name="Utilisateur invité" userId="" providerId="Windows Live" clId="Web-{EC2CA9D1-034B-4090-A19F-14D3E5308EC3}" dt="2024-04-04T09:56:35.735" v="366"/>
          <ac:spMkLst>
            <pc:docMk/>
            <pc:sldMk cId="3089137157" sldId="284"/>
            <ac:spMk id="11" creationId="{0857BD76-AB52-5EFF-95DA-0B27EC2C8764}"/>
          </ac:spMkLst>
        </pc:spChg>
        <pc:spChg chg="add">
          <ac:chgData name="Utilisateur invité" userId="" providerId="Windows Live" clId="Web-{EC2CA9D1-034B-4090-A19F-14D3E5308EC3}" dt="2024-04-04T09:56:35.969" v="367"/>
          <ac:spMkLst>
            <pc:docMk/>
            <pc:sldMk cId="3089137157" sldId="284"/>
            <ac:spMk id="12" creationId="{B41327D5-CBC7-1859-6C26-E275D8819A07}"/>
          </ac:spMkLst>
        </pc:spChg>
        <pc:spChg chg="add del">
          <ac:chgData name="Utilisateur invité" userId="" providerId="Windows Live" clId="Web-{EC2CA9D1-034B-4090-A19F-14D3E5308EC3}" dt="2024-04-04T09:56:03.796" v="348"/>
          <ac:spMkLst>
            <pc:docMk/>
            <pc:sldMk cId="3089137157" sldId="284"/>
            <ac:spMk id="13" creationId="{3B47FC9C-2ED3-4100-A4EF-E8CDFEE106C9}"/>
          </ac:spMkLst>
        </pc:spChg>
        <pc:spChg chg="add del">
          <ac:chgData name="Utilisateur invité" userId="" providerId="Windows Live" clId="Web-{EC2CA9D1-034B-4090-A19F-14D3E5308EC3}" dt="2024-04-04T09:56:39.844" v="369"/>
          <ac:spMkLst>
            <pc:docMk/>
            <pc:sldMk cId="3089137157" sldId="284"/>
            <ac:spMk id="14" creationId="{B41327D5-CBC7-1859-6C26-E275D8819A07}"/>
          </ac:spMkLst>
        </pc:spChg>
        <pc:spChg chg="add del mod">
          <ac:chgData name="Utilisateur invité" userId="" providerId="Windows Live" clId="Web-{EC2CA9D1-034B-4090-A19F-14D3E5308EC3}" dt="2024-04-04T10:05:52.420" v="519"/>
          <ac:spMkLst>
            <pc:docMk/>
            <pc:sldMk cId="3089137157" sldId="284"/>
            <ac:spMk id="15" creationId="{8874DF17-5B23-74AF-2BEC-6294F7700DFC}"/>
          </ac:spMkLst>
        </pc:spChg>
        <pc:spChg chg="add del mod">
          <ac:chgData name="Utilisateur invité" userId="" providerId="Windows Live" clId="Web-{EC2CA9D1-034B-4090-A19F-14D3E5308EC3}" dt="2024-04-04T10:04:54.653" v="506"/>
          <ac:spMkLst>
            <pc:docMk/>
            <pc:sldMk cId="3089137157" sldId="284"/>
            <ac:spMk id="16" creationId="{75FF023D-7430-6934-8071-AE71F1A27CD8}"/>
          </ac:spMkLst>
        </pc:spChg>
        <pc:spChg chg="add del mod">
          <ac:chgData name="Utilisateur invité" userId="" providerId="Windows Live" clId="Web-{EC2CA9D1-034B-4090-A19F-14D3E5308EC3}" dt="2024-04-04T10:05:03.716" v="509"/>
          <ac:spMkLst>
            <pc:docMk/>
            <pc:sldMk cId="3089137157" sldId="284"/>
            <ac:spMk id="17" creationId="{FC4A70C1-3274-4423-C215-378A5B57C8B4}"/>
          </ac:spMkLst>
        </pc:spChg>
        <pc:spChg chg="add del mod">
          <ac:chgData name="Utilisateur invité" userId="" providerId="Windows Live" clId="Web-{EC2CA9D1-034B-4090-A19F-14D3E5308EC3}" dt="2024-04-04T10:05:27.857" v="512"/>
          <ac:spMkLst>
            <pc:docMk/>
            <pc:sldMk cId="3089137157" sldId="284"/>
            <ac:spMk id="19" creationId="{15ED6E3C-C378-EBC9-34EE-0557B672D274}"/>
          </ac:spMkLst>
        </pc:spChg>
        <pc:spChg chg="add del mod">
          <ac:chgData name="Utilisateur invité" userId="" providerId="Windows Live" clId="Web-{EC2CA9D1-034B-4090-A19F-14D3E5308EC3}" dt="2024-04-04T10:05:42.826" v="514"/>
          <ac:spMkLst>
            <pc:docMk/>
            <pc:sldMk cId="3089137157" sldId="284"/>
            <ac:spMk id="21" creationId="{90CB14CD-FE63-833B-D8AB-F0127E88D9E8}"/>
          </ac:spMkLst>
        </pc:spChg>
        <pc:spChg chg="add del">
          <ac:chgData name="Utilisateur invité" userId="" providerId="Windows Live" clId="Web-{EC2CA9D1-034B-4090-A19F-14D3E5308EC3}" dt="2024-04-04T10:05:46.670" v="515"/>
          <ac:spMkLst>
            <pc:docMk/>
            <pc:sldMk cId="3089137157" sldId="284"/>
            <ac:spMk id="23" creationId="{8FD0962B-A465-56AC-FB76-DD8AC3F08471}"/>
          </ac:spMkLst>
        </pc:spChg>
        <pc:spChg chg="add mod">
          <ac:chgData name="Utilisateur invité" userId="" providerId="Windows Live" clId="Web-{EC2CA9D1-034B-4090-A19F-14D3E5308EC3}" dt="2024-04-04T10:12:01.117" v="672" actId="20577"/>
          <ac:spMkLst>
            <pc:docMk/>
            <pc:sldMk cId="3089137157" sldId="284"/>
            <ac:spMk id="25" creationId="{3AC2E1AF-F563-3DD8-1112-1EA57551E93F}"/>
          </ac:spMkLst>
        </pc:spChg>
        <pc:picChg chg="add del mod ord modCrop">
          <ac:chgData name="Utilisateur invité" userId="" providerId="Windows Live" clId="Web-{EC2CA9D1-034B-4090-A19F-14D3E5308EC3}" dt="2024-04-04T10:08:40.643" v="646"/>
          <ac:picMkLst>
            <pc:docMk/>
            <pc:sldMk cId="3089137157" sldId="284"/>
            <ac:picMk id="5" creationId="{5940F2F6-8CEA-413E-C989-BCEC84653D37}"/>
          </ac:picMkLst>
        </pc:picChg>
        <pc:picChg chg="add del mod">
          <ac:chgData name="Utilisateur invité" userId="" providerId="Windows Live" clId="Web-{EC2CA9D1-034B-4090-A19F-14D3E5308EC3}" dt="2024-04-04T10:03:49.292" v="423"/>
          <ac:picMkLst>
            <pc:docMk/>
            <pc:sldMk cId="3089137157" sldId="284"/>
            <ac:picMk id="6" creationId="{F1EE2852-AD16-4B52-956D-0BAF3EB56804}"/>
          </ac:picMkLst>
        </pc:picChg>
        <pc:picChg chg="add del mod modCrop">
          <ac:chgData name="Utilisateur invité" userId="" providerId="Windows Live" clId="Web-{EC2CA9D1-034B-4090-A19F-14D3E5308EC3}" dt="2024-04-04T10:08:42.206" v="647"/>
          <ac:picMkLst>
            <pc:docMk/>
            <pc:sldMk cId="3089137157" sldId="284"/>
            <ac:picMk id="8" creationId="{E7EF9C79-4240-FC5E-9FA2-DD124CD3B021}"/>
          </ac:picMkLst>
        </pc:picChg>
      </pc:sldChg>
      <pc:sldChg chg="addSp delSp modSp add replId">
        <pc:chgData name="Utilisateur invité" userId="" providerId="Windows Live" clId="Web-{EC2CA9D1-034B-4090-A19F-14D3E5308EC3}" dt="2024-04-04T10:12:29.368" v="677" actId="20577"/>
        <pc:sldMkLst>
          <pc:docMk/>
          <pc:sldMk cId="960735218" sldId="285"/>
        </pc:sldMkLst>
        <pc:spChg chg="mod">
          <ac:chgData name="Utilisateur invité" userId="" providerId="Windows Live" clId="Web-{EC2CA9D1-034B-4090-A19F-14D3E5308EC3}" dt="2024-04-04T10:12:29.368" v="677" actId="20577"/>
          <ac:spMkLst>
            <pc:docMk/>
            <pc:sldMk cId="960735218" sldId="285"/>
            <ac:spMk id="7" creationId="{B41327D5-CBC7-1859-6C26-E275D8819A07}"/>
          </ac:spMkLst>
        </pc:spChg>
        <pc:picChg chg="add mod">
          <ac:chgData name="Utilisateur invité" userId="" providerId="Windows Live" clId="Web-{EC2CA9D1-034B-4090-A19F-14D3E5308EC3}" dt="2024-04-04T09:59:08.910" v="411" actId="1076"/>
          <ac:picMkLst>
            <pc:docMk/>
            <pc:sldMk cId="960735218" sldId="285"/>
            <ac:picMk id="2" creationId="{EC7A22FD-14E5-C5FE-DD33-3A57FCA482C1}"/>
          </ac:picMkLst>
        </pc:picChg>
        <pc:picChg chg="add mod">
          <ac:chgData name="Utilisateur invité" userId="" providerId="Windows Live" clId="Web-{EC2CA9D1-034B-4090-A19F-14D3E5308EC3}" dt="2024-04-04T09:59:08.770" v="410" actId="1076"/>
          <ac:picMkLst>
            <pc:docMk/>
            <pc:sldMk cId="960735218" sldId="285"/>
            <ac:picMk id="3" creationId="{8FE14B10-E466-B2FB-EAF7-B8175953576C}"/>
          </ac:picMkLst>
        </pc:picChg>
        <pc:picChg chg="del">
          <ac:chgData name="Utilisateur invité" userId="" providerId="Windows Live" clId="Web-{EC2CA9D1-034B-4090-A19F-14D3E5308EC3}" dt="2024-04-04T09:54:09.325" v="332"/>
          <ac:picMkLst>
            <pc:docMk/>
            <pc:sldMk cId="960735218" sldId="285"/>
            <ac:picMk id="5" creationId="{5940F2F6-8CEA-413E-C989-BCEC84653D37}"/>
          </ac:picMkLst>
        </pc:picChg>
        <pc:picChg chg="del">
          <ac:chgData name="Utilisateur invité" userId="" providerId="Windows Live" clId="Web-{EC2CA9D1-034B-4090-A19F-14D3E5308EC3}" dt="2024-04-04T09:54:11.325" v="333"/>
          <ac:picMkLst>
            <pc:docMk/>
            <pc:sldMk cId="960735218" sldId="285"/>
            <ac:picMk id="6" creationId="{F1EE2852-AD16-4B52-956D-0BAF3EB56804}"/>
          </ac:picMkLst>
        </pc:picChg>
        <pc:picChg chg="del">
          <ac:chgData name="Utilisateur invité" userId="" providerId="Windows Live" clId="Web-{EC2CA9D1-034B-4090-A19F-14D3E5308EC3}" dt="2024-04-04T09:54:12.044" v="334"/>
          <ac:picMkLst>
            <pc:docMk/>
            <pc:sldMk cId="960735218" sldId="285"/>
            <ac:picMk id="8" creationId="{E7EF9C79-4240-FC5E-9FA2-DD124CD3B021}"/>
          </ac:picMkLst>
        </pc:picChg>
      </pc:sldChg>
      <pc:sldChg chg="addSp delSp modSp add replId">
        <pc:chgData name="Utilisateur invité" userId="" providerId="Windows Live" clId="Web-{EC2CA9D1-034B-4090-A19F-14D3E5308EC3}" dt="2024-04-04T10:12:28.305" v="676" actId="20577"/>
        <pc:sldMkLst>
          <pc:docMk/>
          <pc:sldMk cId="1581359602" sldId="286"/>
        </pc:sldMkLst>
        <pc:spChg chg="add del mod">
          <ac:chgData name="Utilisateur invité" userId="" providerId="Windows Live" clId="Web-{EC2CA9D1-034B-4090-A19F-14D3E5308EC3}" dt="2024-04-04T10:09:20.613" v="658"/>
          <ac:spMkLst>
            <pc:docMk/>
            <pc:sldMk cId="1581359602" sldId="286"/>
            <ac:spMk id="3" creationId="{7F45FA3C-C572-03DF-9FF0-FE519A34D3A5}"/>
          </ac:spMkLst>
        </pc:spChg>
        <pc:spChg chg="add del mod">
          <ac:chgData name="Utilisateur invité" userId="" providerId="Windows Live" clId="Web-{EC2CA9D1-034B-4090-A19F-14D3E5308EC3}" dt="2024-04-04T10:09:12.707" v="657"/>
          <ac:spMkLst>
            <pc:docMk/>
            <pc:sldMk cId="1581359602" sldId="286"/>
            <ac:spMk id="4" creationId="{51B899D8-8C61-3AF9-AD77-C03CEE3899C5}"/>
          </ac:spMkLst>
        </pc:spChg>
        <pc:spChg chg="mod">
          <ac:chgData name="Utilisateur invité" userId="" providerId="Windows Live" clId="Web-{EC2CA9D1-034B-4090-A19F-14D3E5308EC3}" dt="2024-04-04T10:12:28.305" v="676" actId="20577"/>
          <ac:spMkLst>
            <pc:docMk/>
            <pc:sldMk cId="1581359602" sldId="286"/>
            <ac:spMk id="12" creationId="{B41327D5-CBC7-1859-6C26-E275D8819A07}"/>
          </ac:spMkLst>
        </pc:spChg>
        <pc:spChg chg="del mod">
          <ac:chgData name="Utilisateur invité" userId="" providerId="Windows Live" clId="Web-{EC2CA9D1-034B-4090-A19F-14D3E5308EC3}" dt="2024-04-04T10:09:09.582" v="653"/>
          <ac:spMkLst>
            <pc:docMk/>
            <pc:sldMk cId="1581359602" sldId="286"/>
            <ac:spMk id="25" creationId="{3AC2E1AF-F563-3DD8-1112-1EA57551E93F}"/>
          </ac:spMkLst>
        </pc:spChg>
        <pc:picChg chg="mod">
          <ac:chgData name="Utilisateur invité" userId="" providerId="Windows Live" clId="Web-{EC2CA9D1-034B-4090-A19F-14D3E5308EC3}" dt="2024-04-04T10:09:25.926" v="659" actId="1076"/>
          <ac:picMkLst>
            <pc:docMk/>
            <pc:sldMk cId="1581359602" sldId="286"/>
            <ac:picMk id="5" creationId="{5940F2F6-8CEA-413E-C989-BCEC84653D37}"/>
          </ac:picMkLst>
        </pc:picChg>
        <pc:picChg chg="mod">
          <ac:chgData name="Utilisateur invité" userId="" providerId="Windows Live" clId="Web-{EC2CA9D1-034B-4090-A19F-14D3E5308EC3}" dt="2024-04-04T10:09:26.020" v="660" actId="1076"/>
          <ac:picMkLst>
            <pc:docMk/>
            <pc:sldMk cId="1581359602" sldId="286"/>
            <ac:picMk id="8" creationId="{E7EF9C79-4240-FC5E-9FA2-DD124CD3B021}"/>
          </ac:picMkLst>
        </pc:picChg>
      </pc:sldChg>
    </pc:docChg>
  </pc:docChgLst>
  <pc:docChgLst>
    <pc:chgData name="Guest User" providerId="Windows Live" clId="Web-{C973C81C-99E4-47F9-B733-AB0CEA590A02}"/>
    <pc:docChg chg="addSld modSld">
      <pc:chgData name="Guest User" userId="" providerId="Windows Live" clId="Web-{C973C81C-99E4-47F9-B733-AB0CEA590A02}" dt="2024-05-28T15:53:34.146" v="9" actId="1076"/>
      <pc:docMkLst>
        <pc:docMk/>
      </pc:docMkLst>
      <pc:sldChg chg="addSp delSp modSp">
        <pc:chgData name="Guest User" userId="" providerId="Windows Live" clId="Web-{C973C81C-99E4-47F9-B733-AB0CEA590A02}" dt="2024-05-28T15:53:34.146" v="9" actId="1076"/>
        <pc:sldMkLst>
          <pc:docMk/>
          <pc:sldMk cId="3853174462" sldId="296"/>
        </pc:sldMkLst>
        <pc:spChg chg="del">
          <ac:chgData name="Guest User" userId="" providerId="Windows Live" clId="Web-{C973C81C-99E4-47F9-B733-AB0CEA590A02}" dt="2024-05-28T15:49:20.873" v="1"/>
          <ac:spMkLst>
            <pc:docMk/>
            <pc:sldMk cId="3853174462" sldId="296"/>
            <ac:spMk id="7" creationId="{356D2706-9437-71F2-4D40-6CBB2BAE8AA6}"/>
          </ac:spMkLst>
        </pc:spChg>
        <pc:picChg chg="add del mod">
          <ac:chgData name="Guest User" userId="" providerId="Windows Live" clId="Web-{C973C81C-99E4-47F9-B733-AB0CEA590A02}" dt="2024-05-28T15:53:26.240" v="6"/>
          <ac:picMkLst>
            <pc:docMk/>
            <pc:sldMk cId="3853174462" sldId="296"/>
            <ac:picMk id="3" creationId="{E4DE8AB6-F661-0168-B402-9692833A21A4}"/>
          </ac:picMkLst>
        </pc:picChg>
        <pc:picChg chg="add mod">
          <ac:chgData name="Guest User" userId="" providerId="Windows Live" clId="Web-{C973C81C-99E4-47F9-B733-AB0CEA590A02}" dt="2024-05-28T15:53:18.255" v="5"/>
          <ac:picMkLst>
            <pc:docMk/>
            <pc:sldMk cId="3853174462" sldId="296"/>
            <ac:picMk id="4" creationId="{82BF6730-BE7A-7367-D7BE-6113CA24BD94}"/>
          </ac:picMkLst>
        </pc:picChg>
        <pc:picChg chg="add mod">
          <ac:chgData name="Guest User" userId="" providerId="Windows Live" clId="Web-{C973C81C-99E4-47F9-B733-AB0CEA590A02}" dt="2024-05-28T15:53:34.146" v="9" actId="1076"/>
          <ac:picMkLst>
            <pc:docMk/>
            <pc:sldMk cId="3853174462" sldId="296"/>
            <ac:picMk id="5" creationId="{BEB348F7-2DE8-D8C8-BAE8-0AE633BB0A44}"/>
          </ac:picMkLst>
        </pc:picChg>
      </pc:sldChg>
      <pc:sldChg chg="new">
        <pc:chgData name="Guest User" userId="" providerId="Windows Live" clId="Web-{C973C81C-99E4-47F9-B733-AB0CEA590A02}" dt="2024-05-28T15:48:16.372" v="0"/>
        <pc:sldMkLst>
          <pc:docMk/>
          <pc:sldMk cId="3716957454" sldId="297"/>
        </pc:sldMkLst>
      </pc:sldChg>
    </pc:docChg>
  </pc:docChgLst>
</pc:chgInfo>
</file>

<file path=ppt/comments/modernComment_125_811248EC.xml><?xml version="1.0" encoding="utf-8"?>
<p188:cmLst xmlns:a="http://schemas.openxmlformats.org/drawingml/2006/main" xmlns:r="http://schemas.openxmlformats.org/officeDocument/2006/relationships" xmlns:p188="http://schemas.microsoft.com/office/powerpoint/2018/8/main">
  <p188:cm id="{844AFCDB-FEBC-1940-B378-F3204CE5491D}" authorId="{3707BAF5-AC06-431C-7143-65C751D26528}" status="resolved" created="2024-05-28T22:50:30.059" complete="100000">
    <pc:sldMkLst xmlns:pc="http://schemas.microsoft.com/office/powerpoint/2013/main/command">
      <pc:docMk/>
      <pc:sldMk cId="2165459180" sldId="293"/>
    </pc:sldMkLst>
    <p188:replyLst>
      <p188:reply id="{52A5763E-163F-4216-B0FA-C4EBD132F8ED}" authorId="{1744892C-D70B-11E7-6DB6-96A7498C80F6}" created="2024-05-29T15:16:53.574">
        <p188:txBody>
          <a:bodyPr/>
          <a:lstStyle/>
          <a:p>
            <a:r>
              <a:rPr lang="en-CH"/>
              <a:t>Add the closed fists with bounding boxes
</a:t>
            </a:r>
          </a:p>
        </p188:txBody>
      </p188:reply>
      <p188:reply id="{F5BB3C2A-8EC9-EA45-9520-6A41FFDE6FB6}" authorId="{3707BAF5-AC06-431C-7143-65C751D26528}" created="2024-05-29T21:53:23.356">
        <p188:txBody>
          <a:bodyPr/>
          <a:lstStyle/>
          <a:p>
            <a:r>
              <a:rPr lang="it-CH"/>
              <a:t>Pls also convert into image (it’s a video now)</a:t>
            </a:r>
          </a:p>
        </p188:txBody>
      </p188:reply>
    </p188:replyLst>
    <p188:txBody>
      <a:bodyPr/>
      <a:lstStyle/>
      <a:p>
        <a:r>
          <a:rPr lang="it-CH"/>
          <a:t>Even better alternative to the previous slide, despite from the boxes missing in closed fist ):</a:t>
        </a:r>
      </a:p>
    </p188:txBody>
  </p188:cm>
  <p188:cm id="{E3068593-764C-2448-853A-C73E430530B6}" authorId="{3707BAF5-AC06-431C-7143-65C751D26528}" status="resolved" created="2024-05-29T16:03:09.842" complete="100000">
    <pc:sldMkLst xmlns:pc="http://schemas.microsoft.com/office/powerpoint/2013/main/command">
      <pc:docMk/>
      <pc:sldMk cId="2165459180" sldId="293"/>
    </pc:sldMkLst>
    <p188:txBody>
      <a:bodyPr/>
      <a:lstStyle/>
      <a:p>
        <a:r>
          <a:rPr lang="it-CH"/>
          <a:t>in 1. Explain how the processing of the index works with the coordinates</a:t>
        </a:r>
      </a:p>
    </p188:txBody>
  </p188:cm>
  <p188:cm id="{BAC4D6BA-C3EC-0E4E-BD37-A3019E8CF39A}" authorId="{3707BAF5-AC06-431C-7143-65C751D26528}" status="resolved" created="2024-05-29T16:03:38.008" complete="100000">
    <pc:sldMkLst xmlns:pc="http://schemas.microsoft.com/office/powerpoint/2013/main/command">
      <pc:docMk/>
      <pc:sldMk cId="2165459180" sldId="293"/>
    </pc:sldMkLst>
    <p188:txBody>
      <a:bodyPr/>
      <a:lstStyle/>
      <a:p>
        <a:r>
          <a:rPr lang="it-CH"/>
          <a:t>mention bounding boxes</a:t>
        </a:r>
      </a:p>
    </p188:txBody>
  </p188:cm>
  <p188:cm id="{CCC8F5A1-DB8F-3C4B-8B77-5F778B90AD0B}" authorId="{3707BAF5-AC06-431C-7143-65C751D26528}" status="resolved" created="2024-05-29T16:05:51.905" complete="100000">
    <pc:sldMkLst xmlns:pc="http://schemas.microsoft.com/office/powerpoint/2013/main/command">
      <pc:docMk/>
      <pc:sldMk cId="2165459180" sldId="293"/>
    </pc:sldMkLst>
    <p188:txBody>
      <a:bodyPr/>
      <a:lstStyle/>
      <a:p>
        <a:r>
          <a:rPr lang="it-CH"/>
          <a:t>Mention feedbacks for the user on the screen —&gt; transition to showing demo</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6BD959-9A50-CA71-B819-4DF238E6F6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a:extLst>
              <a:ext uri="{FF2B5EF4-FFF2-40B4-BE49-F238E27FC236}">
                <a16:creationId xmlns:a16="http://schemas.microsoft.com/office/drawing/2014/main" id="{CE7B663D-F80E-243C-867E-1AB76B9278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1FEC9E-7192-471E-B369-8FE6239C1849}" type="datetimeFigureOut">
              <a:rPr lang="en-CH" smtClean="0"/>
              <a:t>06/06/2024</a:t>
            </a:fld>
            <a:endParaRPr lang="en-CH"/>
          </a:p>
        </p:txBody>
      </p:sp>
      <p:sp>
        <p:nvSpPr>
          <p:cNvPr id="4" name="Footer Placeholder 3">
            <a:extLst>
              <a:ext uri="{FF2B5EF4-FFF2-40B4-BE49-F238E27FC236}">
                <a16:creationId xmlns:a16="http://schemas.microsoft.com/office/drawing/2014/main" id="{77DD7214-5559-E650-2DAC-64D3889DD5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5" name="Slide Number Placeholder 4">
            <a:extLst>
              <a:ext uri="{FF2B5EF4-FFF2-40B4-BE49-F238E27FC236}">
                <a16:creationId xmlns:a16="http://schemas.microsoft.com/office/drawing/2014/main" id="{47F3404B-0566-B29C-7C30-51C1BCA480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DCAEE1-0BBB-4F07-8C29-B823AAC99915}" type="slidenum">
              <a:rPr lang="en-CH" smtClean="0"/>
              <a:t>‹N°›</a:t>
            </a:fld>
            <a:endParaRPr lang="en-CH"/>
          </a:p>
        </p:txBody>
      </p:sp>
    </p:spTree>
    <p:extLst>
      <p:ext uri="{BB962C8B-B14F-4D97-AF65-F5344CB8AC3E}">
        <p14:creationId xmlns:p14="http://schemas.microsoft.com/office/powerpoint/2010/main" val="275012274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9F5D0-38B9-4C69-856D-64101E0376A4}" type="datetimeFigureOut">
              <a:rPr lang="en-CH" smtClean="0"/>
              <a:t>06/06/2024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913A43-484B-4E7E-A4D3-AD62FA0F1EAE}" type="slidenum">
              <a:rPr lang="en-CH" smtClean="0"/>
              <a:t>‹N°›</a:t>
            </a:fld>
            <a:endParaRPr lang="en-CH"/>
          </a:p>
        </p:txBody>
      </p:sp>
    </p:spTree>
    <p:extLst>
      <p:ext uri="{BB962C8B-B14F-4D97-AF65-F5344CB8AC3E}">
        <p14:creationId xmlns:p14="http://schemas.microsoft.com/office/powerpoint/2010/main" val="207925719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SOPHIE</a:t>
            </a:r>
          </a:p>
          <a:p>
            <a:endParaRPr lang="en-CA"/>
          </a:p>
          <a:p>
            <a:endParaRPr lang="en-CA"/>
          </a:p>
          <a:p>
            <a:r>
              <a:rPr lang="en-CA"/>
              <a:t>Presenting </a:t>
            </a:r>
            <a:r>
              <a:rPr lang="en-CA" err="1"/>
              <a:t>Vubot</a:t>
            </a:r>
            <a:r>
              <a:rPr lang="en-CA"/>
              <a:t> visual assistant</a:t>
            </a:r>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1</a:t>
            </a:fld>
            <a:endParaRPr lang="en-CH"/>
          </a:p>
        </p:txBody>
      </p:sp>
    </p:spTree>
    <p:extLst>
      <p:ext uri="{BB962C8B-B14F-4D97-AF65-F5344CB8AC3E}">
        <p14:creationId xmlns:p14="http://schemas.microsoft.com/office/powerpoint/2010/main" val="491846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It starts by capturing frames using OpenCV.</a:t>
            </a:r>
            <a:endParaRPr lang="fr-FR">
              <a:ea typeface="Calibri" panose="020F0502020204030204"/>
              <a:cs typeface="Calibri" panose="020F0502020204030204"/>
            </a:endParaRPr>
          </a:p>
        </p:txBody>
      </p:sp>
      <p:sp>
        <p:nvSpPr>
          <p:cNvPr id="4" name="Espace réservé du pied de page 3"/>
          <p:cNvSpPr>
            <a:spLocks noGrp="1"/>
          </p:cNvSpPr>
          <p:nvPr>
            <p:ph type="ftr" sz="quarter" idx="4"/>
          </p:nvPr>
        </p:nvSpPr>
        <p:spPr/>
        <p:txBody>
          <a:bodyPr/>
          <a:lstStyle/>
          <a:p>
            <a:endParaRPr lang="en-CH"/>
          </a:p>
        </p:txBody>
      </p:sp>
      <p:sp>
        <p:nvSpPr>
          <p:cNvPr id="5" name="Espace réservé du numéro de diapositive 4"/>
          <p:cNvSpPr>
            <a:spLocks noGrp="1"/>
          </p:cNvSpPr>
          <p:nvPr>
            <p:ph type="sldNum" sz="quarter" idx="5"/>
          </p:nvPr>
        </p:nvSpPr>
        <p:spPr/>
        <p:txBody>
          <a:bodyPr/>
          <a:lstStyle/>
          <a:p>
            <a:fld id="{8C913A43-484B-4E7E-A4D3-AD62FA0F1EAE}" type="slidenum">
              <a:rPr lang="en-CH" smtClean="0"/>
              <a:t>11</a:t>
            </a:fld>
            <a:endParaRPr lang="en-CH"/>
          </a:p>
        </p:txBody>
      </p:sp>
    </p:spTree>
    <p:extLst>
      <p:ext uri="{BB962C8B-B14F-4D97-AF65-F5344CB8AC3E}">
        <p14:creationId xmlns:p14="http://schemas.microsoft.com/office/powerpoint/2010/main" val="2381029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Each captured frame is then processed by </a:t>
            </a:r>
            <a:r>
              <a:rPr lang="en-US" err="1"/>
              <a:t>MediaPipe</a:t>
            </a:r>
            <a:r>
              <a:rPr lang="en-US"/>
              <a:t> to recognize potential gestures.</a:t>
            </a:r>
            <a:endParaRPr lang="fr-FR">
              <a:ea typeface="Calibri" panose="020F0502020204030204"/>
              <a:cs typeface="Calibri" panose="020F0502020204030204"/>
            </a:endParaRPr>
          </a:p>
        </p:txBody>
      </p:sp>
      <p:sp>
        <p:nvSpPr>
          <p:cNvPr id="4" name="Espace réservé du pied de page 3"/>
          <p:cNvSpPr>
            <a:spLocks noGrp="1"/>
          </p:cNvSpPr>
          <p:nvPr>
            <p:ph type="ftr" sz="quarter" idx="4"/>
          </p:nvPr>
        </p:nvSpPr>
        <p:spPr/>
        <p:txBody>
          <a:bodyPr/>
          <a:lstStyle/>
          <a:p>
            <a:endParaRPr lang="en-CH"/>
          </a:p>
        </p:txBody>
      </p:sp>
      <p:sp>
        <p:nvSpPr>
          <p:cNvPr id="5" name="Espace réservé du numéro de diapositive 4"/>
          <p:cNvSpPr>
            <a:spLocks noGrp="1"/>
          </p:cNvSpPr>
          <p:nvPr>
            <p:ph type="sldNum" sz="quarter" idx="5"/>
          </p:nvPr>
        </p:nvSpPr>
        <p:spPr/>
        <p:txBody>
          <a:bodyPr/>
          <a:lstStyle/>
          <a:p>
            <a:fld id="{8C913A43-484B-4E7E-A4D3-AD62FA0F1EAE}" type="slidenum">
              <a:rPr lang="en-CH" smtClean="0"/>
              <a:t>12</a:t>
            </a:fld>
            <a:endParaRPr lang="en-CH"/>
          </a:p>
        </p:txBody>
      </p:sp>
    </p:spTree>
    <p:extLst>
      <p:ext uri="{BB962C8B-B14F-4D97-AF65-F5344CB8AC3E}">
        <p14:creationId xmlns:p14="http://schemas.microsoft.com/office/powerpoint/2010/main" val="143875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Second thread focuses on speech recognition.</a:t>
            </a:r>
            <a:endParaRPr lang="fr-FR"/>
          </a:p>
        </p:txBody>
      </p:sp>
      <p:sp>
        <p:nvSpPr>
          <p:cNvPr id="4" name="Espace réservé du pied de page 3"/>
          <p:cNvSpPr>
            <a:spLocks noGrp="1"/>
          </p:cNvSpPr>
          <p:nvPr>
            <p:ph type="ftr" sz="quarter" idx="4"/>
          </p:nvPr>
        </p:nvSpPr>
        <p:spPr/>
        <p:txBody>
          <a:bodyPr/>
          <a:lstStyle/>
          <a:p>
            <a:endParaRPr lang="en-CH"/>
          </a:p>
        </p:txBody>
      </p:sp>
      <p:sp>
        <p:nvSpPr>
          <p:cNvPr id="5" name="Espace réservé du numéro de diapositive 4"/>
          <p:cNvSpPr>
            <a:spLocks noGrp="1"/>
          </p:cNvSpPr>
          <p:nvPr>
            <p:ph type="sldNum" sz="quarter" idx="5"/>
          </p:nvPr>
        </p:nvSpPr>
        <p:spPr/>
        <p:txBody>
          <a:bodyPr/>
          <a:lstStyle/>
          <a:p>
            <a:fld id="{8C913A43-484B-4E7E-A4D3-AD62FA0F1EAE}" type="slidenum">
              <a:rPr lang="en-CH" smtClean="0"/>
              <a:t>13</a:t>
            </a:fld>
            <a:endParaRPr lang="en-CH"/>
          </a:p>
        </p:txBody>
      </p:sp>
    </p:spTree>
    <p:extLst>
      <p:ext uri="{BB962C8B-B14F-4D97-AF65-F5344CB8AC3E}">
        <p14:creationId xmlns:p14="http://schemas.microsoft.com/office/powerpoint/2010/main" val="1148260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It listens for user speech.</a:t>
            </a:r>
            <a:endParaRPr lang="fr-FR"/>
          </a:p>
        </p:txBody>
      </p:sp>
      <p:sp>
        <p:nvSpPr>
          <p:cNvPr id="4" name="Espace réservé du pied de page 3"/>
          <p:cNvSpPr>
            <a:spLocks noGrp="1"/>
          </p:cNvSpPr>
          <p:nvPr>
            <p:ph type="ftr" sz="quarter" idx="4"/>
          </p:nvPr>
        </p:nvSpPr>
        <p:spPr/>
        <p:txBody>
          <a:bodyPr/>
          <a:lstStyle/>
          <a:p>
            <a:endParaRPr lang="en-CH"/>
          </a:p>
        </p:txBody>
      </p:sp>
      <p:sp>
        <p:nvSpPr>
          <p:cNvPr id="5" name="Espace réservé du numéro de diapositive 4"/>
          <p:cNvSpPr>
            <a:spLocks noGrp="1"/>
          </p:cNvSpPr>
          <p:nvPr>
            <p:ph type="sldNum" sz="quarter" idx="5"/>
          </p:nvPr>
        </p:nvSpPr>
        <p:spPr/>
        <p:txBody>
          <a:bodyPr/>
          <a:lstStyle/>
          <a:p>
            <a:fld id="{8C913A43-484B-4E7E-A4D3-AD62FA0F1EAE}" type="slidenum">
              <a:rPr lang="en-CH" smtClean="0"/>
              <a:t>14</a:t>
            </a:fld>
            <a:endParaRPr lang="en-CH"/>
          </a:p>
        </p:txBody>
      </p:sp>
    </p:spTree>
    <p:extLst>
      <p:ext uri="{BB962C8B-B14F-4D97-AF65-F5344CB8AC3E}">
        <p14:creationId xmlns:p14="http://schemas.microsoft.com/office/powerpoint/2010/main" val="194177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Once a trigger sentence like "object" or "color" is recognized using the Whisper model, it gets ready to process the command.</a:t>
            </a:r>
            <a:endParaRPr lang="fr-FR"/>
          </a:p>
        </p:txBody>
      </p:sp>
      <p:sp>
        <p:nvSpPr>
          <p:cNvPr id="4" name="Espace réservé du pied de page 3"/>
          <p:cNvSpPr>
            <a:spLocks noGrp="1"/>
          </p:cNvSpPr>
          <p:nvPr>
            <p:ph type="ftr" sz="quarter" idx="4"/>
          </p:nvPr>
        </p:nvSpPr>
        <p:spPr/>
        <p:txBody>
          <a:bodyPr/>
          <a:lstStyle/>
          <a:p>
            <a:endParaRPr lang="en-CH"/>
          </a:p>
        </p:txBody>
      </p:sp>
      <p:sp>
        <p:nvSpPr>
          <p:cNvPr id="5" name="Espace réservé du numéro de diapositive 4"/>
          <p:cNvSpPr>
            <a:spLocks noGrp="1"/>
          </p:cNvSpPr>
          <p:nvPr>
            <p:ph type="sldNum" sz="quarter" idx="5"/>
          </p:nvPr>
        </p:nvSpPr>
        <p:spPr/>
        <p:txBody>
          <a:bodyPr/>
          <a:lstStyle/>
          <a:p>
            <a:fld id="{8C913A43-484B-4E7E-A4D3-AD62FA0F1EAE}" type="slidenum">
              <a:rPr lang="en-CH" smtClean="0"/>
              <a:t>15</a:t>
            </a:fld>
            <a:endParaRPr lang="en-CH"/>
          </a:p>
        </p:txBody>
      </p:sp>
    </p:spTree>
    <p:extLst>
      <p:ext uri="{BB962C8B-B14F-4D97-AF65-F5344CB8AC3E}">
        <p14:creationId xmlns:p14="http://schemas.microsoft.com/office/powerpoint/2010/main" val="2868892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Once a trigger sentence like "object" or "color" is recognized using the Whisper model, it gets ready to process the command.</a:t>
            </a:r>
            <a:endParaRPr lang="fr-FR"/>
          </a:p>
        </p:txBody>
      </p:sp>
      <p:sp>
        <p:nvSpPr>
          <p:cNvPr id="4" name="Espace réservé du pied de page 3"/>
          <p:cNvSpPr>
            <a:spLocks noGrp="1"/>
          </p:cNvSpPr>
          <p:nvPr>
            <p:ph type="ftr" sz="quarter" idx="4"/>
          </p:nvPr>
        </p:nvSpPr>
        <p:spPr/>
        <p:txBody>
          <a:bodyPr/>
          <a:lstStyle/>
          <a:p>
            <a:endParaRPr lang="en-CH"/>
          </a:p>
        </p:txBody>
      </p:sp>
      <p:sp>
        <p:nvSpPr>
          <p:cNvPr id="5" name="Espace réservé du numéro de diapositive 4"/>
          <p:cNvSpPr>
            <a:spLocks noGrp="1"/>
          </p:cNvSpPr>
          <p:nvPr>
            <p:ph type="sldNum" sz="quarter" idx="5"/>
          </p:nvPr>
        </p:nvSpPr>
        <p:spPr/>
        <p:txBody>
          <a:bodyPr/>
          <a:lstStyle/>
          <a:p>
            <a:fld id="{8C913A43-484B-4E7E-A4D3-AD62FA0F1EAE}" type="slidenum">
              <a:rPr lang="en-CH" smtClean="0"/>
              <a:t>16</a:t>
            </a:fld>
            <a:endParaRPr lang="en-CH"/>
          </a:p>
        </p:txBody>
      </p:sp>
    </p:spTree>
    <p:extLst>
      <p:ext uri="{BB962C8B-B14F-4D97-AF65-F5344CB8AC3E}">
        <p14:creationId xmlns:p14="http://schemas.microsoft.com/office/powerpoint/2010/main" val="11715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err="1"/>
              <a:t>VuBot</a:t>
            </a:r>
            <a:r>
              <a:rPr lang="en-US"/>
              <a:t> combines these </a:t>
            </a:r>
            <a:r>
              <a:rPr lang="en-US" err="1"/>
              <a:t>informations</a:t>
            </a:r>
            <a:r>
              <a:rPr lang="en-US"/>
              <a:t>, and starts the object detection process to see if the pointing gesture is aimed at a recognized object. If needed, it will also capture the color of this object.</a:t>
            </a:r>
            <a:endParaRPr lang="fr-FR"/>
          </a:p>
        </p:txBody>
      </p:sp>
      <p:sp>
        <p:nvSpPr>
          <p:cNvPr id="4" name="Espace réservé du pied de page 3"/>
          <p:cNvSpPr>
            <a:spLocks noGrp="1"/>
          </p:cNvSpPr>
          <p:nvPr>
            <p:ph type="ftr" sz="quarter" idx="4"/>
          </p:nvPr>
        </p:nvSpPr>
        <p:spPr/>
        <p:txBody>
          <a:bodyPr/>
          <a:lstStyle/>
          <a:p>
            <a:endParaRPr lang="en-CH"/>
          </a:p>
        </p:txBody>
      </p:sp>
      <p:sp>
        <p:nvSpPr>
          <p:cNvPr id="5" name="Espace réservé du numéro de diapositive 4"/>
          <p:cNvSpPr>
            <a:spLocks noGrp="1"/>
          </p:cNvSpPr>
          <p:nvPr>
            <p:ph type="sldNum" sz="quarter" idx="5"/>
          </p:nvPr>
        </p:nvSpPr>
        <p:spPr/>
        <p:txBody>
          <a:bodyPr/>
          <a:lstStyle/>
          <a:p>
            <a:fld id="{8C913A43-484B-4E7E-A4D3-AD62FA0F1EAE}" type="slidenum">
              <a:rPr lang="en-CH" smtClean="0"/>
              <a:t>17</a:t>
            </a:fld>
            <a:endParaRPr lang="en-CH"/>
          </a:p>
        </p:txBody>
      </p:sp>
    </p:spTree>
    <p:extLst>
      <p:ext uri="{BB962C8B-B14F-4D97-AF65-F5344CB8AC3E}">
        <p14:creationId xmlns:p14="http://schemas.microsoft.com/office/powerpoint/2010/main" val="1831734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77DDB-BF35-E4D1-5795-0A65895E9D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C718CD-18A3-9920-4A9B-5FCAEB60A7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3864C-7D5D-C40F-7DC8-07CEC209BBBE}"/>
              </a:ext>
            </a:extLst>
          </p:cNvPr>
          <p:cNvSpPr>
            <a:spLocks noGrp="1"/>
          </p:cNvSpPr>
          <p:nvPr>
            <p:ph type="body" idx="1"/>
          </p:nvPr>
        </p:nvSpPr>
        <p:spPr/>
        <p:txBody>
          <a:bodyPr/>
          <a:lstStyle/>
          <a:p>
            <a:pPr marL="285750" indent="-285750">
              <a:buFont typeface="Arial"/>
              <a:buChar char="•"/>
            </a:pPr>
            <a:r>
              <a:rPr lang="en-US"/>
              <a:t>So Both </a:t>
            </a:r>
            <a:r>
              <a:rPr lang="en-US" b="1"/>
              <a:t>speech </a:t>
            </a:r>
            <a:r>
              <a:rPr lang="en-US"/>
              <a:t>and </a:t>
            </a:r>
            <a:r>
              <a:rPr lang="en-US" b="1"/>
              <a:t>hand recognition</a:t>
            </a:r>
            <a:r>
              <a:rPr lang="en-US"/>
              <a:t> are needed to start the</a:t>
            </a:r>
            <a:r>
              <a:rPr lang="en-US" b="1"/>
              <a:t> object detection process</a:t>
            </a:r>
            <a:r>
              <a:rPr lang="en-US"/>
              <a:t>. </a:t>
            </a:r>
            <a:br>
              <a:rPr lang="en-US">
                <a:cs typeface="+mn-lt"/>
              </a:rPr>
            </a:br>
            <a:endParaRPr lang="en-US">
              <a:latin typeface="ArialMT"/>
            </a:endParaRPr>
          </a:p>
          <a:p>
            <a:pPr marL="285750" indent="-285750">
              <a:buFont typeface="Arial"/>
              <a:buChar char="•"/>
            </a:pPr>
            <a:r>
              <a:rPr lang="en-US"/>
              <a:t>If </a:t>
            </a:r>
            <a:r>
              <a:rPr lang="en-US" b="1"/>
              <a:t>either one </a:t>
            </a:r>
            <a:r>
              <a:rPr lang="en-US"/>
              <a:t>is </a:t>
            </a:r>
            <a:r>
              <a:rPr lang="en-US" b="1"/>
              <a:t>missing</a:t>
            </a:r>
            <a:r>
              <a:rPr lang="en-US"/>
              <a:t>, </a:t>
            </a:r>
            <a:r>
              <a:rPr lang="en-US" err="1"/>
              <a:t>VuBot</a:t>
            </a:r>
            <a:r>
              <a:rPr lang="en-US"/>
              <a:t> keeps </a:t>
            </a:r>
            <a:r>
              <a:rPr lang="en-US" b="1"/>
              <a:t>capturing frames </a:t>
            </a:r>
            <a:r>
              <a:rPr lang="en-US"/>
              <a:t>and </a:t>
            </a:r>
            <a:r>
              <a:rPr lang="en-US" b="1"/>
              <a:t>listening </a:t>
            </a:r>
            <a:r>
              <a:rPr lang="en-US"/>
              <a:t>for </a:t>
            </a:r>
            <a:r>
              <a:rPr lang="en-US" b="1"/>
              <a:t>audio;</a:t>
            </a:r>
            <a:r>
              <a:rPr lang="en-US"/>
              <a:t> both</a:t>
            </a:r>
            <a:r>
              <a:rPr lang="en-US" b="1"/>
              <a:t> in parallel </a:t>
            </a:r>
            <a:r>
              <a:rPr lang="en-US"/>
              <a:t>to </a:t>
            </a:r>
            <a:r>
              <a:rPr lang="en-US" b="1"/>
              <a:t>stay responsive.</a:t>
            </a:r>
            <a:br>
              <a:rPr lang="en-US" b="1">
                <a:cs typeface="+mn-lt"/>
              </a:rPr>
            </a:br>
            <a:endParaRPr lang="en-US" b="1">
              <a:latin typeface="Calibri"/>
              <a:ea typeface="Calibri"/>
              <a:cs typeface="Calibri"/>
            </a:endParaRPr>
          </a:p>
          <a:p>
            <a:pPr marL="285750" indent="-285750">
              <a:buFont typeface="Arial"/>
              <a:buChar char="•"/>
            </a:pPr>
            <a:r>
              <a:rPr lang="en-US"/>
              <a:t>Ensuring the app </a:t>
            </a:r>
            <a:r>
              <a:rPr lang="en-US" err="1"/>
              <a:t>staysd</a:t>
            </a:r>
            <a:r>
              <a:rPr lang="en-US"/>
              <a:t> efficient in handling each modality.</a:t>
            </a:r>
            <a:br>
              <a:rPr lang="en-US" b="1">
                <a:cs typeface="+mn-lt"/>
              </a:rPr>
            </a:br>
            <a:endParaRPr lang="en-US">
              <a:latin typeface="ArialMT"/>
            </a:endParaRPr>
          </a:p>
          <a:p>
            <a:pPr marL="285750" indent="-285750">
              <a:buFont typeface="Arial"/>
              <a:buChar char="•"/>
            </a:pPr>
            <a:r>
              <a:rPr lang="en-US"/>
              <a:t>This need for </a:t>
            </a:r>
            <a:r>
              <a:rPr lang="en-US" b="1"/>
              <a:t>both </a:t>
            </a:r>
            <a:r>
              <a:rPr lang="en-US"/>
              <a:t>gesture and speech inputs; at the s</a:t>
            </a:r>
            <a:r>
              <a:rPr lang="en-US" b="1"/>
              <a:t>ame time align</a:t>
            </a:r>
            <a:r>
              <a:rPr lang="en-US"/>
              <a:t>s with the </a:t>
            </a:r>
            <a:r>
              <a:rPr lang="en-US" b="1"/>
              <a:t>complimentary care and synergistic case models</a:t>
            </a:r>
            <a:endParaRPr lang="en-US" b="1">
              <a:ea typeface="Calibri" panose="020F0502020204030204"/>
              <a:cs typeface="Calibri" panose="020F0502020204030204"/>
            </a:endParaRPr>
          </a:p>
          <a:p>
            <a:br>
              <a:rPr lang="en-US">
                <a:latin typeface="ArialMT"/>
              </a:rPr>
            </a:br>
            <a:br>
              <a:rPr lang="en-US">
                <a:latin typeface="ArialMT"/>
              </a:rPr>
            </a:br>
            <a:endParaRPr lang="en-US" sz="1200" b="0" i="0" dirty="0">
              <a:solidFill>
                <a:srgbClr val="000000"/>
              </a:solidFill>
              <a:effectLst/>
              <a:latin typeface="ArialMT"/>
            </a:endParaRPr>
          </a:p>
          <a:p>
            <a:r>
              <a:rPr lang="en-US" sz="1200" b="0" i="0" dirty="0">
                <a:solidFill>
                  <a:srgbClr val="000000"/>
                </a:solidFill>
                <a:effectLst/>
                <a:latin typeface="ArialMT"/>
              </a:rPr>
              <a:t>CARE = Complementarity :</a:t>
            </a:r>
          </a:p>
          <a:p>
            <a:pPr marL="285750" indent="-285750">
              <a:buFont typeface="Arial" panose="020B0604020202020204" pitchFamily="34" charset="0"/>
              <a:buChar char="•"/>
            </a:pPr>
            <a:r>
              <a:rPr lang="en-US" sz="1200" b="0" i="0" dirty="0">
                <a:solidFill>
                  <a:srgbClr val="000000"/>
                </a:solidFill>
                <a:effectLst/>
                <a:latin typeface="ArialMT"/>
              </a:rPr>
              <a:t>If multiple modalities are to be used within a temporal window to reach a given state</a:t>
            </a:r>
            <a:r>
              <a:rPr lang="en-US">
                <a:solidFill>
                  <a:srgbClr val="000000"/>
                </a:solidFill>
                <a:latin typeface="ArialMT"/>
              </a:rPr>
              <a:t> </a:t>
            </a:r>
          </a:p>
          <a:p>
            <a:pPr marL="285750" indent="-285750">
              <a:buFont typeface="Arial" panose="020B0604020202020204" pitchFamily="34" charset="0"/>
              <a:buChar char="•"/>
            </a:pPr>
            <a:r>
              <a:rPr lang="en-US" sz="1200" b="0" i="0" dirty="0">
                <a:solidFill>
                  <a:srgbClr val="000000"/>
                </a:solidFill>
                <a:effectLst/>
                <a:latin typeface="ArialMT"/>
              </a:rPr>
              <a:t>No modality taken individually is sufficient to reach the state</a:t>
            </a:r>
            <a:r>
              <a:rPr lang="en-US">
                <a:solidFill>
                  <a:srgbClr val="000000"/>
                </a:solidFill>
                <a:latin typeface="ArialMT"/>
              </a:rPr>
              <a:t> </a:t>
            </a:r>
            <a:endParaRPr lang="en-US" sz="1200" b="0" i="0" dirty="0">
              <a:solidFill>
                <a:srgbClr val="000000"/>
              </a:solidFill>
              <a:effectLst/>
              <a:latin typeface="ArialMT"/>
            </a:endParaRPr>
          </a:p>
          <a:p>
            <a:pPr marL="285750" indent="-285750">
              <a:buFont typeface="Arial" panose="020B0604020202020204" pitchFamily="34" charset="0"/>
              <a:buChar char="•"/>
            </a:pPr>
            <a:r>
              <a:rPr lang="en-US" sz="1200" b="0" i="0" dirty="0">
                <a:solidFill>
                  <a:srgbClr val="000000"/>
                </a:solidFill>
                <a:effectLst/>
                <a:latin typeface="ArialMT"/>
              </a:rPr>
              <a:t>Can occur sequentially or in parallel</a:t>
            </a:r>
            <a:r>
              <a:rPr lang="en-US"/>
              <a:t> </a:t>
            </a:r>
            <a:endParaRPr lang="en-US">
              <a:ea typeface="Calibri"/>
              <a:cs typeface="Calibri"/>
            </a:endParaRPr>
          </a:p>
          <a:p>
            <a:endParaRPr lang="en-US" sz="1200" b="0" i="0" dirty="0">
              <a:solidFill>
                <a:srgbClr val="000000"/>
              </a:solidFill>
              <a:effectLst/>
              <a:latin typeface="ArialMT"/>
            </a:endParaRPr>
          </a:p>
          <a:p>
            <a:r>
              <a:rPr lang="en-US" sz="1200" b="0" i="0" dirty="0">
                <a:solidFill>
                  <a:srgbClr val="000000"/>
                </a:solidFill>
                <a:effectLst/>
                <a:latin typeface="ArialMT"/>
              </a:rPr>
              <a:t>CASE = Synergistic :</a:t>
            </a:r>
          </a:p>
          <a:p>
            <a:pPr marL="285750" indent="-285750">
              <a:buFont typeface="Arial" panose="020B0604020202020204" pitchFamily="34" charset="0"/>
              <a:buChar char="•"/>
            </a:pPr>
            <a:r>
              <a:rPr lang="en-US" sz="1800" b="0" i="0" dirty="0">
                <a:solidFill>
                  <a:srgbClr val="000000"/>
                </a:solidFill>
                <a:effectLst/>
                <a:latin typeface="Verdana-Bold"/>
              </a:rPr>
              <a:t>A task, in parallel, using several modalities</a:t>
            </a:r>
            <a:endParaRPr lang="en-CH" dirty="0"/>
          </a:p>
        </p:txBody>
      </p:sp>
      <p:sp>
        <p:nvSpPr>
          <p:cNvPr id="4" name="Slide Number Placeholder 3">
            <a:extLst>
              <a:ext uri="{FF2B5EF4-FFF2-40B4-BE49-F238E27FC236}">
                <a16:creationId xmlns:a16="http://schemas.microsoft.com/office/drawing/2014/main" id="{7BF637C3-B33A-3B9B-D1B4-36F3532B6C23}"/>
              </a:ext>
            </a:extLst>
          </p:cNvPr>
          <p:cNvSpPr>
            <a:spLocks noGrp="1"/>
          </p:cNvSpPr>
          <p:nvPr>
            <p:ph type="sldNum" sz="quarter" idx="5"/>
          </p:nvPr>
        </p:nvSpPr>
        <p:spPr/>
        <p:txBody>
          <a:bodyPr/>
          <a:lstStyle/>
          <a:p>
            <a:fld id="{8C913A43-484B-4E7E-A4D3-AD62FA0F1EAE}" type="slidenum">
              <a:rPr lang="en-CH" smtClean="0"/>
              <a:t>18</a:t>
            </a:fld>
            <a:endParaRPr lang="en-CH"/>
          </a:p>
        </p:txBody>
      </p:sp>
      <p:sp>
        <p:nvSpPr>
          <p:cNvPr id="5" name="Footer Placeholder 4">
            <a:extLst>
              <a:ext uri="{FF2B5EF4-FFF2-40B4-BE49-F238E27FC236}">
                <a16:creationId xmlns:a16="http://schemas.microsoft.com/office/drawing/2014/main" id="{EC186388-C724-D678-1419-683E64FB7238}"/>
              </a:ext>
            </a:extLst>
          </p:cNvPr>
          <p:cNvSpPr>
            <a:spLocks noGrp="1"/>
          </p:cNvSpPr>
          <p:nvPr>
            <p:ph type="ftr" sz="quarter" idx="4"/>
          </p:nvPr>
        </p:nvSpPr>
        <p:spPr/>
        <p:txBody>
          <a:bodyPr/>
          <a:lstStyle/>
          <a:p>
            <a:endParaRPr lang="en-CH"/>
          </a:p>
        </p:txBody>
      </p:sp>
    </p:spTree>
    <p:extLst>
      <p:ext uri="{BB962C8B-B14F-4D97-AF65-F5344CB8AC3E}">
        <p14:creationId xmlns:p14="http://schemas.microsoft.com/office/powerpoint/2010/main" val="1425197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a:t>Randomised trials</a:t>
            </a:r>
          </a:p>
        </p:txBody>
      </p:sp>
      <p:sp>
        <p:nvSpPr>
          <p:cNvPr id="4" name="Segnaposto numero diapositiva 3"/>
          <p:cNvSpPr>
            <a:spLocks noGrp="1"/>
          </p:cNvSpPr>
          <p:nvPr>
            <p:ph type="sldNum" sz="quarter" idx="5"/>
          </p:nvPr>
        </p:nvSpPr>
        <p:spPr/>
        <p:txBody>
          <a:bodyPr/>
          <a:lstStyle/>
          <a:p>
            <a:fld id="{8C913A43-484B-4E7E-A4D3-AD62FA0F1EAE}" type="slidenum">
              <a:rPr lang="en-CH" smtClean="0"/>
              <a:t>20</a:t>
            </a:fld>
            <a:endParaRPr lang="en-CH"/>
          </a:p>
        </p:txBody>
      </p:sp>
      <p:sp>
        <p:nvSpPr>
          <p:cNvPr id="5" name="Footer Placeholder 4">
            <a:extLst>
              <a:ext uri="{FF2B5EF4-FFF2-40B4-BE49-F238E27FC236}">
                <a16:creationId xmlns:a16="http://schemas.microsoft.com/office/drawing/2014/main" id="{7C68ACBC-ED41-92F0-FE98-B65B24D8C0C3}"/>
              </a:ext>
            </a:extLst>
          </p:cNvPr>
          <p:cNvSpPr>
            <a:spLocks noGrp="1"/>
          </p:cNvSpPr>
          <p:nvPr>
            <p:ph type="ftr" sz="quarter" idx="4"/>
          </p:nvPr>
        </p:nvSpPr>
        <p:spPr/>
        <p:txBody>
          <a:bodyPr/>
          <a:lstStyle/>
          <a:p>
            <a:endParaRPr lang="en-CH"/>
          </a:p>
        </p:txBody>
      </p:sp>
    </p:spTree>
    <p:extLst>
      <p:ext uri="{BB962C8B-B14F-4D97-AF65-F5344CB8AC3E}">
        <p14:creationId xmlns:p14="http://schemas.microsoft.com/office/powerpoint/2010/main" val="2644684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0.66-0.68s</a:t>
            </a:r>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22</a:t>
            </a:fld>
            <a:endParaRPr lang="en-CH"/>
          </a:p>
        </p:txBody>
      </p:sp>
    </p:spTree>
    <p:extLst>
      <p:ext uri="{BB962C8B-B14F-4D97-AF65-F5344CB8AC3E}">
        <p14:creationId xmlns:p14="http://schemas.microsoft.com/office/powerpoint/2010/main" val="789117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SOPHIE</a:t>
            </a:r>
            <a:endParaRPr lang="en-CH"/>
          </a:p>
        </p:txBody>
      </p:sp>
      <p:sp>
        <p:nvSpPr>
          <p:cNvPr id="4" name="Slide Number Placeholder 3"/>
          <p:cNvSpPr>
            <a:spLocks noGrp="1"/>
          </p:cNvSpPr>
          <p:nvPr>
            <p:ph type="sldNum" sz="quarter" idx="5"/>
          </p:nvPr>
        </p:nvSpPr>
        <p:spPr/>
        <p:txBody>
          <a:bodyPr/>
          <a:lstStyle/>
          <a:p>
            <a:fld id="{8C913A43-484B-4E7E-A4D3-AD62FA0F1EAE}" type="slidenum">
              <a:rPr lang="en-CH" smtClean="0"/>
              <a:t>2</a:t>
            </a:fld>
            <a:endParaRPr lang="en-CH"/>
          </a:p>
        </p:txBody>
      </p:sp>
      <p:sp>
        <p:nvSpPr>
          <p:cNvPr id="5" name="Footer Placeholder 4">
            <a:extLst>
              <a:ext uri="{FF2B5EF4-FFF2-40B4-BE49-F238E27FC236}">
                <a16:creationId xmlns:a16="http://schemas.microsoft.com/office/drawing/2014/main" id="{07522692-A837-5C7C-C56C-55DE0B32F1EF}"/>
              </a:ext>
            </a:extLst>
          </p:cNvPr>
          <p:cNvSpPr>
            <a:spLocks noGrp="1"/>
          </p:cNvSpPr>
          <p:nvPr>
            <p:ph type="ftr" sz="quarter" idx="4"/>
          </p:nvPr>
        </p:nvSpPr>
        <p:spPr/>
        <p:txBody>
          <a:bodyPr/>
          <a:lstStyle/>
          <a:p>
            <a:endParaRPr lang="en-CH"/>
          </a:p>
        </p:txBody>
      </p:sp>
    </p:spTree>
    <p:extLst>
      <p:ext uri="{BB962C8B-B14F-4D97-AF65-F5344CB8AC3E}">
        <p14:creationId xmlns:p14="http://schemas.microsoft.com/office/powerpoint/2010/main" val="4096702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23</a:t>
            </a:fld>
            <a:endParaRPr lang="en-CH"/>
          </a:p>
        </p:txBody>
      </p:sp>
    </p:spTree>
    <p:extLst>
      <p:ext uri="{BB962C8B-B14F-4D97-AF65-F5344CB8AC3E}">
        <p14:creationId xmlns:p14="http://schemas.microsoft.com/office/powerpoint/2010/main" val="2727776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OLIVIA</a:t>
            </a:r>
          </a:p>
          <a:p>
            <a:pPr marL="171450" indent="-171450">
              <a:buFont typeface="Calibri"/>
              <a:buChar char="-"/>
            </a:pPr>
            <a:r>
              <a:rPr lang="en-US">
                <a:ea typeface="Calibri"/>
                <a:cs typeface="Calibri"/>
              </a:rPr>
              <a:t>We identified a set of possible error responses of the bot during the evaluation trials, such as e.g.</a:t>
            </a:r>
          </a:p>
          <a:p>
            <a:pPr marL="628650" lvl="1" indent="-171450">
              <a:buFont typeface="Courier New"/>
              <a:buChar char="o"/>
            </a:pPr>
            <a:r>
              <a:rPr lang="en-US">
                <a:ea typeface="Calibri"/>
                <a:cs typeface="Calibri"/>
              </a:rPr>
              <a:t>speech errors for wrong transcription</a:t>
            </a:r>
          </a:p>
          <a:p>
            <a:pPr marL="628650" lvl="1" indent="-171450">
              <a:buFont typeface="Courier New"/>
              <a:buChar char="o"/>
            </a:pPr>
            <a:r>
              <a:rPr lang="en-US">
                <a:ea typeface="Calibri"/>
                <a:cs typeface="Calibri"/>
              </a:rPr>
              <a:t>not responding to participants pressing keys</a:t>
            </a:r>
          </a:p>
          <a:p>
            <a:pPr marL="628650" lvl="1" indent="-171450">
              <a:buFont typeface="Courier New"/>
              <a:buChar char="o"/>
            </a:pPr>
            <a:r>
              <a:rPr lang="en-US">
                <a:ea typeface="Calibri"/>
                <a:cs typeface="Calibri"/>
              </a:rPr>
              <a:t>not detecting of target gestures, </a:t>
            </a:r>
          </a:p>
          <a:p>
            <a:pPr marL="628650" lvl="1" indent="-171450">
              <a:buFont typeface="Courier New"/>
              <a:buChar char="o"/>
            </a:pPr>
            <a:r>
              <a:rPr lang="en-US">
                <a:ea typeface="Calibri"/>
                <a:cs typeface="Calibri"/>
              </a:rPr>
              <a:t>…</a:t>
            </a:r>
          </a:p>
          <a:p>
            <a:pPr marL="171450" indent="-171450">
              <a:buFont typeface="Calibri"/>
              <a:buChar char="-"/>
            </a:pPr>
            <a:r>
              <a:rPr lang="en-US">
                <a:ea typeface="Calibri"/>
                <a:cs typeface="Calibri"/>
              </a:rPr>
              <a:t>We computed the accuracy by computing the proportion between errors and total queries</a:t>
            </a: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Result:</a:t>
            </a:r>
          </a:p>
          <a:p>
            <a:pPr marL="628650" lvl="1" indent="-171450">
              <a:buFont typeface="Courier New"/>
              <a:buChar char="o"/>
            </a:pPr>
            <a:r>
              <a:rPr lang="en-US">
                <a:ea typeface="Calibri"/>
                <a:cs typeface="Calibri"/>
              </a:rPr>
              <a:t>All three recognition models performed with high accuracy</a:t>
            </a:r>
          </a:p>
          <a:p>
            <a:pPr marL="628650" lvl="1" indent="-171450">
              <a:buFont typeface="Courier New"/>
              <a:buChar char="o"/>
            </a:pPr>
            <a:r>
              <a:rPr lang="en-US">
                <a:ea typeface="Calibri"/>
                <a:cs typeface="Calibri"/>
              </a:rPr>
              <a:t>In the speech version of the tasks, the system did make more mistakes</a:t>
            </a:r>
          </a:p>
          <a:p>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24</a:t>
            </a:fld>
            <a:endParaRPr lang="en-CH"/>
          </a:p>
        </p:txBody>
      </p:sp>
    </p:spTree>
    <p:extLst>
      <p:ext uri="{BB962C8B-B14F-4D97-AF65-F5344CB8AC3E}">
        <p14:creationId xmlns:p14="http://schemas.microsoft.com/office/powerpoint/2010/main" val="1003462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28</a:t>
            </a:fld>
            <a:endParaRPr lang="en-CH"/>
          </a:p>
        </p:txBody>
      </p:sp>
    </p:spTree>
    <p:extLst>
      <p:ext uri="{BB962C8B-B14F-4D97-AF65-F5344CB8AC3E}">
        <p14:creationId xmlns:p14="http://schemas.microsoft.com/office/powerpoint/2010/main" val="313621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8C913A43-484B-4E7E-A4D3-AD62FA0F1EAE}" type="slidenum">
              <a:rPr lang="en-CH" smtClean="0"/>
              <a:t>32</a:t>
            </a:fld>
            <a:endParaRPr lang="en-CH"/>
          </a:p>
        </p:txBody>
      </p:sp>
      <p:sp>
        <p:nvSpPr>
          <p:cNvPr id="5" name="Footer Placeholder 4">
            <a:extLst>
              <a:ext uri="{FF2B5EF4-FFF2-40B4-BE49-F238E27FC236}">
                <a16:creationId xmlns:a16="http://schemas.microsoft.com/office/drawing/2014/main" id="{6679F943-E381-8B17-E108-6DF0DB8BD48A}"/>
              </a:ext>
            </a:extLst>
          </p:cNvPr>
          <p:cNvSpPr>
            <a:spLocks noGrp="1"/>
          </p:cNvSpPr>
          <p:nvPr>
            <p:ph type="ftr" sz="quarter" idx="4"/>
          </p:nvPr>
        </p:nvSpPr>
        <p:spPr/>
        <p:txBody>
          <a:bodyPr/>
          <a:lstStyle/>
          <a:p>
            <a:endParaRPr lang="en-CH"/>
          </a:p>
        </p:txBody>
      </p:sp>
    </p:spTree>
    <p:extLst>
      <p:ext uri="{BB962C8B-B14F-4D97-AF65-F5344CB8AC3E}">
        <p14:creationId xmlns:p14="http://schemas.microsoft.com/office/powerpoint/2010/main" val="181101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ARIA</a:t>
            </a:r>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34</a:t>
            </a:fld>
            <a:endParaRPr lang="en-CH"/>
          </a:p>
        </p:txBody>
      </p:sp>
    </p:spTree>
    <p:extLst>
      <p:ext uri="{BB962C8B-B14F-4D97-AF65-F5344CB8AC3E}">
        <p14:creationId xmlns:p14="http://schemas.microsoft.com/office/powerpoint/2010/main" val="175784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ARIA</a:t>
            </a:r>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35</a:t>
            </a:fld>
            <a:endParaRPr lang="en-CH"/>
          </a:p>
        </p:txBody>
      </p:sp>
    </p:spTree>
    <p:extLst>
      <p:ext uri="{BB962C8B-B14F-4D97-AF65-F5344CB8AC3E}">
        <p14:creationId xmlns:p14="http://schemas.microsoft.com/office/powerpoint/2010/main" val="4141306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ARIA</a:t>
            </a:r>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36</a:t>
            </a:fld>
            <a:endParaRPr lang="en-CH"/>
          </a:p>
        </p:txBody>
      </p:sp>
    </p:spTree>
    <p:extLst>
      <p:ext uri="{BB962C8B-B14F-4D97-AF65-F5344CB8AC3E}">
        <p14:creationId xmlns:p14="http://schemas.microsoft.com/office/powerpoint/2010/main" val="2699487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ARIA</a:t>
            </a:r>
            <a:endParaRPr lang="en-CH"/>
          </a:p>
          <a:p>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37</a:t>
            </a:fld>
            <a:endParaRPr lang="en-CH"/>
          </a:p>
        </p:txBody>
      </p:sp>
    </p:spTree>
    <p:extLst>
      <p:ext uri="{BB962C8B-B14F-4D97-AF65-F5344CB8AC3E}">
        <p14:creationId xmlns:p14="http://schemas.microsoft.com/office/powerpoint/2010/main" val="994763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ARIA</a:t>
            </a:r>
            <a:endParaRPr lang="en-CH"/>
          </a:p>
          <a:p>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38</a:t>
            </a:fld>
            <a:endParaRPr lang="en-CH"/>
          </a:p>
        </p:txBody>
      </p:sp>
    </p:spTree>
    <p:extLst>
      <p:ext uri="{BB962C8B-B14F-4D97-AF65-F5344CB8AC3E}">
        <p14:creationId xmlns:p14="http://schemas.microsoft.com/office/powerpoint/2010/main" val="1933852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31949-BB8B-93FE-7945-4C96E3D6E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5BC76-6E5A-1AF3-841E-4EF094359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EC741-D96F-453A-D1C1-1CB6804C1BD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61000C-48B3-C92A-0BD6-4CFEDB586AB0}"/>
              </a:ext>
            </a:extLst>
          </p:cNvPr>
          <p:cNvSpPr>
            <a:spLocks noGrp="1"/>
          </p:cNvSpPr>
          <p:nvPr>
            <p:ph type="sldNum" sz="quarter" idx="5"/>
          </p:nvPr>
        </p:nvSpPr>
        <p:spPr/>
        <p:txBody>
          <a:bodyPr/>
          <a:lstStyle/>
          <a:p>
            <a:fld id="{8C913A43-484B-4E7E-A4D3-AD62FA0F1EAE}" type="slidenum">
              <a:rPr lang="en-CH" smtClean="0"/>
              <a:t>39</a:t>
            </a:fld>
            <a:endParaRPr lang="en-CH"/>
          </a:p>
        </p:txBody>
      </p:sp>
      <p:sp>
        <p:nvSpPr>
          <p:cNvPr id="5" name="Footer Placeholder 4">
            <a:extLst>
              <a:ext uri="{FF2B5EF4-FFF2-40B4-BE49-F238E27FC236}">
                <a16:creationId xmlns:a16="http://schemas.microsoft.com/office/drawing/2014/main" id="{E1EDFCD9-3553-82C3-B3B0-4EFB6CC1B1E5}"/>
              </a:ext>
            </a:extLst>
          </p:cNvPr>
          <p:cNvSpPr>
            <a:spLocks noGrp="1"/>
          </p:cNvSpPr>
          <p:nvPr>
            <p:ph type="ftr" sz="quarter" idx="4"/>
          </p:nvPr>
        </p:nvSpPr>
        <p:spPr/>
        <p:txBody>
          <a:bodyPr/>
          <a:lstStyle/>
          <a:p>
            <a:endParaRPr lang="en-CH"/>
          </a:p>
        </p:txBody>
      </p:sp>
    </p:spTree>
    <p:extLst>
      <p:ext uri="{BB962C8B-B14F-4D97-AF65-F5344CB8AC3E}">
        <p14:creationId xmlns:p14="http://schemas.microsoft.com/office/powerpoint/2010/main" val="19791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SOPHIE</a:t>
            </a:r>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3</a:t>
            </a:fld>
            <a:endParaRPr lang="en-CH"/>
          </a:p>
        </p:txBody>
      </p:sp>
    </p:spTree>
    <p:extLst>
      <p:ext uri="{BB962C8B-B14F-4D97-AF65-F5344CB8AC3E}">
        <p14:creationId xmlns:p14="http://schemas.microsoft.com/office/powerpoint/2010/main" val="3249525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77DDB-BF35-E4D1-5795-0A65895E9D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C718CD-18A3-9920-4A9B-5FCAEB60A7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3864C-7D5D-C40F-7DC8-07CEC209BBBE}"/>
              </a:ext>
            </a:extLst>
          </p:cNvPr>
          <p:cNvSpPr>
            <a:spLocks noGrp="1"/>
          </p:cNvSpPr>
          <p:nvPr>
            <p:ph type="body" idx="1"/>
          </p:nvPr>
        </p:nvSpPr>
        <p:spPr/>
        <p:txBody>
          <a:bodyPr/>
          <a:lstStyle/>
          <a:p>
            <a:r>
              <a:rPr lang="en-US" sz="1200" b="0" i="0">
                <a:solidFill>
                  <a:srgbClr val="000000"/>
                </a:solidFill>
                <a:effectLst/>
                <a:latin typeface="ArialMT"/>
              </a:rPr>
              <a:t>CASE = Synergistic :</a:t>
            </a:r>
          </a:p>
          <a:p>
            <a:pPr marL="285750" indent="-285750">
              <a:buFont typeface="Arial" panose="020B0604020202020204" pitchFamily="34" charset="0"/>
              <a:buChar char="•"/>
            </a:pPr>
            <a:r>
              <a:rPr lang="en-US" sz="1800" b="0" i="0">
                <a:solidFill>
                  <a:srgbClr val="000000"/>
                </a:solidFill>
                <a:effectLst/>
                <a:latin typeface="Verdana-Bold"/>
              </a:rPr>
              <a:t>A task, in parallel, using several modalities</a:t>
            </a:r>
            <a:endParaRPr lang="en-CH"/>
          </a:p>
        </p:txBody>
      </p:sp>
      <p:sp>
        <p:nvSpPr>
          <p:cNvPr id="4" name="Slide Number Placeholder 3">
            <a:extLst>
              <a:ext uri="{FF2B5EF4-FFF2-40B4-BE49-F238E27FC236}">
                <a16:creationId xmlns:a16="http://schemas.microsoft.com/office/drawing/2014/main" id="{7BF637C3-B33A-3B9B-D1B4-36F3532B6C23}"/>
              </a:ext>
            </a:extLst>
          </p:cNvPr>
          <p:cNvSpPr>
            <a:spLocks noGrp="1"/>
          </p:cNvSpPr>
          <p:nvPr>
            <p:ph type="sldNum" sz="quarter" idx="5"/>
          </p:nvPr>
        </p:nvSpPr>
        <p:spPr/>
        <p:txBody>
          <a:bodyPr/>
          <a:lstStyle/>
          <a:p>
            <a:fld id="{8C913A43-484B-4E7E-A4D3-AD62FA0F1EAE}" type="slidenum">
              <a:rPr lang="en-CH" smtClean="0"/>
              <a:t>40</a:t>
            </a:fld>
            <a:endParaRPr lang="en-CH"/>
          </a:p>
        </p:txBody>
      </p:sp>
      <p:sp>
        <p:nvSpPr>
          <p:cNvPr id="5" name="Footer Placeholder 4">
            <a:extLst>
              <a:ext uri="{FF2B5EF4-FFF2-40B4-BE49-F238E27FC236}">
                <a16:creationId xmlns:a16="http://schemas.microsoft.com/office/drawing/2014/main" id="{976BDCC3-4219-B975-EA16-525E8122A08F}"/>
              </a:ext>
            </a:extLst>
          </p:cNvPr>
          <p:cNvSpPr>
            <a:spLocks noGrp="1"/>
          </p:cNvSpPr>
          <p:nvPr>
            <p:ph type="ftr" sz="quarter" idx="4"/>
          </p:nvPr>
        </p:nvSpPr>
        <p:spPr/>
        <p:txBody>
          <a:bodyPr/>
          <a:lstStyle/>
          <a:p>
            <a:endParaRPr lang="en-CH"/>
          </a:p>
        </p:txBody>
      </p:sp>
    </p:spTree>
    <p:extLst>
      <p:ext uri="{BB962C8B-B14F-4D97-AF65-F5344CB8AC3E}">
        <p14:creationId xmlns:p14="http://schemas.microsoft.com/office/powerpoint/2010/main" val="2760453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42</a:t>
            </a:fld>
            <a:endParaRPr lang="en-CH"/>
          </a:p>
        </p:txBody>
      </p:sp>
    </p:spTree>
    <p:extLst>
      <p:ext uri="{BB962C8B-B14F-4D97-AF65-F5344CB8AC3E}">
        <p14:creationId xmlns:p14="http://schemas.microsoft.com/office/powerpoint/2010/main" val="277602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a:buNone/>
            </a:pPr>
            <a:r>
              <a:rPr lang="en-US" noProof="0">
                <a:ea typeface="Calibri"/>
                <a:cs typeface="Calibri"/>
              </a:rPr>
              <a:t>SOPHIE</a:t>
            </a:r>
          </a:p>
          <a:p>
            <a:pPr marL="171450" indent="-171450">
              <a:buFont typeface="Calibri"/>
              <a:buChar char="-"/>
            </a:pPr>
            <a:r>
              <a:rPr lang="en-US" noProof="0">
                <a:ea typeface="Calibri"/>
                <a:cs typeface="Calibri"/>
              </a:rPr>
              <a:t>Idea: build a system somehow related to neuroscience and/or with a clinical application</a:t>
            </a:r>
          </a:p>
          <a:p>
            <a:pPr marL="171450" indent="-171450">
              <a:buFont typeface="Calibri"/>
              <a:buChar char="-"/>
            </a:pPr>
            <a:r>
              <a:rPr lang="en-US" noProof="0">
                <a:ea typeface="Calibri"/>
                <a:cs typeface="Calibri"/>
              </a:rPr>
              <a:t>So we defined our target in neurological* patients experiencing agnosia</a:t>
            </a:r>
          </a:p>
          <a:p>
            <a:pPr marL="171450" indent="-171450">
              <a:buFont typeface="Calibri"/>
              <a:buChar char="-"/>
            </a:pPr>
            <a:endParaRPr lang="en-US" noProof="0">
              <a:ea typeface="Calibri"/>
              <a:cs typeface="Calibri"/>
            </a:endParaRPr>
          </a:p>
          <a:p>
            <a:pPr marL="171450" indent="-171450">
              <a:buFont typeface="Calibri"/>
              <a:buChar char="-"/>
            </a:pPr>
            <a:r>
              <a:rPr lang="en-US" noProof="0">
                <a:ea typeface="Calibri"/>
                <a:cs typeface="Calibri"/>
              </a:rPr>
              <a:t>Agnosia in general = «</a:t>
            </a:r>
            <a:r>
              <a:rPr lang="en-US" noProof="0" err="1">
                <a:ea typeface="Calibri"/>
                <a:cs typeface="Calibri"/>
              </a:rPr>
              <a:t>inhability</a:t>
            </a:r>
            <a:r>
              <a:rPr lang="en-US" noProof="0">
                <a:ea typeface="Calibri"/>
                <a:cs typeface="Calibri"/>
              </a:rPr>
              <a:t> to recognize or identify things e.g. objects</a:t>
            </a:r>
            <a:r>
              <a:rPr lang="en-US" noProof="0">
                <a:solidFill>
                  <a:schemeClr val="bg2"/>
                </a:solidFill>
                <a:ea typeface="Calibri"/>
                <a:cs typeface="Calibri"/>
              </a:rPr>
              <a:t> (despite having functioning </a:t>
            </a:r>
            <a:r>
              <a:rPr lang="en-US" noProof="0" err="1">
                <a:solidFill>
                  <a:schemeClr val="bg2"/>
                </a:solidFill>
                <a:ea typeface="Calibri"/>
                <a:cs typeface="Calibri"/>
              </a:rPr>
              <a:t>sensoriality</a:t>
            </a:r>
            <a:r>
              <a:rPr lang="en-US" noProof="0">
                <a:solidFill>
                  <a:schemeClr val="bg2"/>
                </a:solidFill>
                <a:ea typeface="Calibri"/>
                <a:cs typeface="Calibri"/>
              </a:rPr>
              <a:t>)</a:t>
            </a:r>
            <a:r>
              <a:rPr lang="en-US" noProof="0">
                <a:ea typeface="Calibri"/>
                <a:cs typeface="Calibri"/>
              </a:rPr>
              <a:t>»</a:t>
            </a:r>
          </a:p>
          <a:p>
            <a:pPr marL="171450" indent="-171450">
              <a:buFont typeface="Calibri"/>
              <a:buChar char="-"/>
            </a:pPr>
            <a:r>
              <a:rPr lang="en-US" noProof="0">
                <a:ea typeface="Calibri"/>
                <a:cs typeface="Calibri"/>
              </a:rPr>
              <a:t>Many different types, we focused on associative visual agnosia: patients visually perceive objects but cannot identify them</a:t>
            </a:r>
          </a:p>
          <a:p>
            <a:pPr marL="171450" indent="-171450">
              <a:buFont typeface="Calibri"/>
              <a:buChar char="-"/>
            </a:pPr>
            <a:r>
              <a:rPr lang="en-US" noProof="0">
                <a:ea typeface="Calibri"/>
                <a:cs typeface="Calibri"/>
              </a:rPr>
              <a:t>Visual agnosia could also involve inability to distinguish and identify colors</a:t>
            </a:r>
          </a:p>
          <a:p>
            <a:pPr marL="171450" indent="-171450">
              <a:buFont typeface="Calibri"/>
              <a:buChar char="-"/>
            </a:pPr>
            <a:endParaRPr lang="en-US" noProof="0">
              <a:ea typeface="Calibri"/>
              <a:cs typeface="Calibri"/>
            </a:endParaRPr>
          </a:p>
          <a:p>
            <a:pPr marL="171450" indent="-171450">
              <a:buFont typeface="Calibri"/>
              <a:buChar char="-"/>
            </a:pPr>
            <a:r>
              <a:rPr lang="en-US" noProof="0">
                <a:ea typeface="Calibri"/>
                <a:cs typeface="Calibri"/>
              </a:rPr>
              <a:t>So what we did was develop a bot that could act as assistant for object recognition</a:t>
            </a:r>
          </a:p>
          <a:p>
            <a:pPr marL="0" indent="0">
              <a:buFont typeface="Arial" panose="020B0604020202020204" pitchFamily="34" charset="0"/>
              <a:buNone/>
            </a:pPr>
            <a:endParaRPr lang="en-US" noProof="0">
              <a:ea typeface="Calibri"/>
              <a:cs typeface="Calibri"/>
            </a:endParaRPr>
          </a:p>
          <a:p>
            <a:pPr marL="0" indent="0">
              <a:buFont typeface="Arial" panose="020B0604020202020204" pitchFamily="34" charset="0"/>
              <a:buNone/>
            </a:pPr>
            <a:endParaRPr lang="en-US" noProof="0">
              <a:ea typeface="Calibri"/>
              <a:cs typeface="Calibri"/>
            </a:endParaRPr>
          </a:p>
          <a:p>
            <a:pPr marL="0" indent="0">
              <a:buFont typeface="Arial" panose="020B0604020202020204" pitchFamily="34" charset="0"/>
              <a:buNone/>
            </a:pPr>
            <a:r>
              <a:rPr lang="en-US" noProof="0">
                <a:ea typeface="Calibri"/>
                <a:cs typeface="Calibri"/>
              </a:rPr>
              <a:t>*usually agnosia follows cerebral damage </a:t>
            </a:r>
          </a:p>
          <a:p>
            <a:pPr marL="171450" indent="-171450">
              <a:buFont typeface="Arial" panose="020B0604020202020204" pitchFamily="34" charset="0"/>
              <a:buChar char="•"/>
            </a:pPr>
            <a:r>
              <a:rPr lang="en-US" noProof="0">
                <a:ea typeface="Calibri"/>
                <a:cs typeface="Calibri"/>
              </a:rPr>
              <a:t>More on agnosia:</a:t>
            </a:r>
          </a:p>
          <a:p>
            <a:pPr marL="171450" indent="-171450">
              <a:buFont typeface="Arial" panose="020B0604020202020204" pitchFamily="34" charset="0"/>
              <a:buChar char="•"/>
            </a:pPr>
            <a:r>
              <a:rPr lang="en-US" noProof="0">
                <a:ea typeface="Calibri"/>
                <a:cs typeface="Calibri"/>
              </a:rPr>
              <a:t>Associative visual agnosia = difficulty with understanding the meaning of what they are seeing. They can draw or copy but do not know what they have drawn. They correctly perceive the form and know the object when tested with verbal or tactile information, but cannot identify the object. They are unable to link the fully perceived visual stimulus to prior experience to help them recognize the stimulus. </a:t>
            </a:r>
          </a:p>
        </p:txBody>
      </p:sp>
      <p:sp>
        <p:nvSpPr>
          <p:cNvPr id="4" name="Slide Number Placeholder 3"/>
          <p:cNvSpPr>
            <a:spLocks noGrp="1"/>
          </p:cNvSpPr>
          <p:nvPr>
            <p:ph type="sldNum" sz="quarter" idx="5"/>
          </p:nvPr>
        </p:nvSpPr>
        <p:spPr/>
        <p:txBody>
          <a:bodyPr/>
          <a:lstStyle/>
          <a:p>
            <a:fld id="{8C913A43-484B-4E7E-A4D3-AD62FA0F1EAE}" type="slidenum">
              <a:rPr lang="en-CH" smtClean="0"/>
              <a:t>4</a:t>
            </a:fld>
            <a:endParaRPr lang="en-CH"/>
          </a:p>
        </p:txBody>
      </p:sp>
      <p:sp>
        <p:nvSpPr>
          <p:cNvPr id="5" name="Footer Placeholder 4">
            <a:extLst>
              <a:ext uri="{FF2B5EF4-FFF2-40B4-BE49-F238E27FC236}">
                <a16:creationId xmlns:a16="http://schemas.microsoft.com/office/drawing/2014/main" id="{D4D9487C-EFFF-4393-F141-DEC287EEEB3B}"/>
              </a:ext>
            </a:extLst>
          </p:cNvPr>
          <p:cNvSpPr>
            <a:spLocks noGrp="1"/>
          </p:cNvSpPr>
          <p:nvPr>
            <p:ph type="ftr" sz="quarter" idx="4"/>
          </p:nvPr>
        </p:nvSpPr>
        <p:spPr/>
        <p:txBody>
          <a:bodyPr/>
          <a:lstStyle/>
          <a:p>
            <a:endParaRPr lang="en-CH"/>
          </a:p>
        </p:txBody>
      </p:sp>
    </p:spTree>
    <p:extLst>
      <p:ext uri="{BB962C8B-B14F-4D97-AF65-F5344CB8AC3E}">
        <p14:creationId xmlns:p14="http://schemas.microsoft.com/office/powerpoint/2010/main" val="2854822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a:t>SOPHIE</a:t>
            </a:r>
          </a:p>
          <a:p>
            <a:endParaRPr lang="it-CH"/>
          </a:p>
          <a:p>
            <a:r>
              <a:rPr lang="it-CH"/>
              <a:t>Our system:</a:t>
            </a:r>
          </a:p>
          <a:p>
            <a:endParaRPr lang="it-CH"/>
          </a:p>
          <a:p>
            <a:pPr marL="171450" indent="-171450">
              <a:buFontTx/>
              <a:buChar char="-"/>
            </a:pPr>
            <a:r>
              <a:rPr lang="it-CH"/>
              <a:t>Input modalities: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it-CH"/>
              <a:t>Gesture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it-CH"/>
              <a:t>Speech</a:t>
            </a:r>
          </a:p>
          <a:p>
            <a:r>
              <a:rPr lang="it-CH"/>
              <a:t>- </a:t>
            </a:r>
          </a:p>
          <a:p>
            <a:r>
              <a:rPr lang="it-CH"/>
              <a:t>=&gt; Commands combination trigger object and color detection, that will be returned as textual output</a:t>
            </a:r>
          </a:p>
          <a:p>
            <a:endParaRPr lang="it-CH"/>
          </a:p>
          <a:p>
            <a:endParaRPr lang="it-CH"/>
          </a:p>
          <a:p>
            <a:endParaRPr lang="it-CH"/>
          </a:p>
          <a:p>
            <a:r>
              <a:rPr lang="it-CH"/>
              <a:t>(The application involves using the webcam to recognize a set of gesture and vocal commands to obtain object and color detection.)</a:t>
            </a:r>
          </a:p>
        </p:txBody>
      </p:sp>
      <p:sp>
        <p:nvSpPr>
          <p:cNvPr id="4" name="Segnaposto numero diapositiva 3"/>
          <p:cNvSpPr>
            <a:spLocks noGrp="1"/>
          </p:cNvSpPr>
          <p:nvPr>
            <p:ph type="sldNum" sz="quarter" idx="5"/>
          </p:nvPr>
        </p:nvSpPr>
        <p:spPr/>
        <p:txBody>
          <a:bodyPr/>
          <a:lstStyle/>
          <a:p>
            <a:fld id="{8C913A43-484B-4E7E-A4D3-AD62FA0F1EAE}" type="slidenum">
              <a:rPr lang="en-CH" smtClean="0"/>
              <a:t>5</a:t>
            </a:fld>
            <a:endParaRPr lang="en-CH"/>
          </a:p>
        </p:txBody>
      </p:sp>
      <p:sp>
        <p:nvSpPr>
          <p:cNvPr id="5" name="Footer Placeholder 4">
            <a:extLst>
              <a:ext uri="{FF2B5EF4-FFF2-40B4-BE49-F238E27FC236}">
                <a16:creationId xmlns:a16="http://schemas.microsoft.com/office/drawing/2014/main" id="{86990382-3318-3588-486C-E365F41666B9}"/>
              </a:ext>
            </a:extLst>
          </p:cNvPr>
          <p:cNvSpPr>
            <a:spLocks noGrp="1"/>
          </p:cNvSpPr>
          <p:nvPr>
            <p:ph type="ftr" sz="quarter" idx="4"/>
          </p:nvPr>
        </p:nvSpPr>
        <p:spPr/>
        <p:txBody>
          <a:bodyPr/>
          <a:lstStyle/>
          <a:p>
            <a:endParaRPr lang="en-CH"/>
          </a:p>
        </p:txBody>
      </p:sp>
    </p:spTree>
    <p:extLst>
      <p:ext uri="{BB962C8B-B14F-4D97-AF65-F5344CB8AC3E}">
        <p14:creationId xmlns:p14="http://schemas.microsoft.com/office/powerpoint/2010/main" val="2018646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a:latin typeface="Segoe UI"/>
                <a:cs typeface="Segoe UI"/>
                <a:sym typeface="Wingdings" pitchFamily="2" charset="2"/>
              </a:rPr>
              <a:t>SOPHIE</a:t>
            </a:r>
          </a:p>
          <a:p>
            <a:pPr marL="0" indent="0">
              <a:buFontTx/>
              <a:buNone/>
            </a:pPr>
            <a:endParaRPr lang="en-US" sz="1200" b="0">
              <a:latin typeface="Segoe UI"/>
              <a:cs typeface="Segoe UI"/>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latin typeface="Segoe UI"/>
                <a:cs typeface="Segoe UI"/>
                <a:sym typeface="Wingdings" pitchFamily="2" charset="2"/>
              </a:rPr>
              <a:t>Defined a set of specific target gestures and vocal commands, each responsible for a specific function</a:t>
            </a:r>
          </a:p>
          <a:p>
            <a:pPr marL="171450" indent="-171450">
              <a:buFontTx/>
              <a:buChar char="-"/>
            </a:pPr>
            <a:endParaRPr lang="en-US" sz="1200" b="0">
              <a:latin typeface="Segoe UI"/>
              <a:cs typeface="Segoe UI"/>
              <a:sym typeface="Wingdings" pitchFamily="2" charset="2"/>
            </a:endParaRPr>
          </a:p>
          <a:p>
            <a:r>
              <a:rPr lang="en-US" sz="1200" b="0">
                <a:latin typeface="Segoe UI"/>
                <a:cs typeface="Segoe UI"/>
                <a:sym typeface="Wingdings" pitchFamily="2" charset="2"/>
              </a:rPr>
              <a:t>In detail, the featured option available are:</a:t>
            </a:r>
          </a:p>
          <a:p>
            <a:pPr marL="228600" indent="-228600">
              <a:buAutoNum type="arabicPeriod"/>
            </a:pPr>
            <a:r>
              <a:rPr lang="en-US" sz="1200" b="0">
                <a:latin typeface="Segoe UI"/>
                <a:cs typeface="Segoe UI"/>
                <a:sym typeface="Wingdings" pitchFamily="2" charset="2"/>
              </a:rPr>
              <a:t>single object detection, triggered by the vocal command “object” and two different gestural commands possible: pointing index or the victory sign </a:t>
            </a:r>
            <a:br>
              <a:rPr lang="en-US" sz="1200" b="0">
                <a:latin typeface="Segoe UI"/>
                <a:cs typeface="Segoe UI"/>
                <a:sym typeface="Wingdings" pitchFamily="2" charset="2"/>
              </a:rPr>
            </a:br>
            <a:r>
              <a:rPr lang="en-US" sz="1200" b="0">
                <a:latin typeface="Segoe UI"/>
                <a:cs typeface="Segoe UI"/>
                <a:sym typeface="Wingdings" pitchFamily="2" charset="2"/>
              </a:rPr>
              <a:t>- mechanism: index fingertip’s coordinates captured their location in the video frame; in that point the pixels are analyzed and any object present at that point among those detected will be identified</a:t>
            </a:r>
            <a:br>
              <a:rPr lang="en-US" sz="1200" b="0">
                <a:latin typeface="Segoe UI"/>
                <a:cs typeface="Segoe UI"/>
                <a:sym typeface="Wingdings" pitchFamily="2" charset="2"/>
              </a:rPr>
            </a:br>
            <a:endParaRPr lang="en-US" sz="1200" b="0">
              <a:latin typeface="Segoe UI"/>
              <a:cs typeface="Segoe UI"/>
              <a:sym typeface="Wingdings" pitchFamily="2" charset="2"/>
            </a:endParaRPr>
          </a:p>
          <a:p>
            <a:pPr marL="228600" indent="-228600">
              <a:buAutoNum type="arabicPeriod"/>
            </a:pPr>
            <a:r>
              <a:rPr lang="en-US" sz="1200" b="0">
                <a:latin typeface="Segoe UI"/>
                <a:cs typeface="Segoe UI"/>
                <a:sym typeface="Wingdings" pitchFamily="2" charset="2"/>
              </a:rPr>
              <a:t>similarly, single object </a:t>
            </a:r>
            <a:r>
              <a:rPr lang="en-US" sz="1200" b="0" u="sng">
                <a:latin typeface="Segoe UI"/>
                <a:cs typeface="Segoe UI"/>
                <a:sym typeface="Wingdings" pitchFamily="2" charset="2"/>
              </a:rPr>
              <a:t>color</a:t>
            </a:r>
            <a:r>
              <a:rPr lang="en-US" sz="1200" b="0">
                <a:latin typeface="Segoe UI"/>
                <a:cs typeface="Segoe UI"/>
                <a:sym typeface="Wingdings" pitchFamily="2" charset="2"/>
              </a:rPr>
              <a:t> detection, triggered by the vocal command “color”, and again the possibility of pointing index or victory sign </a:t>
            </a:r>
          </a:p>
          <a:p>
            <a:pPr marL="228600" indent="-228600">
              <a:buAutoNum type="arabicPeriod"/>
            </a:pPr>
            <a:endParaRPr lang="en-US" sz="1200" b="0">
              <a:latin typeface="Segoe UI"/>
              <a:cs typeface="Segoe UI"/>
              <a:sym typeface="Wingdings" pitchFamily="2" charset="2"/>
            </a:endParaRPr>
          </a:p>
          <a:p>
            <a:pPr marL="228600" indent="-228600">
              <a:buAutoNum type="arabicPeriod"/>
            </a:pPr>
            <a:r>
              <a:rPr lang="en-US" sz="1200" b="0">
                <a:latin typeface="Segoe UI"/>
                <a:cs typeface="Segoe UI"/>
                <a:sym typeface="Wingdings" pitchFamily="2" charset="2"/>
              </a:rPr>
              <a:t>multiple object detection of all the objects on the scene at the same time, triggered by the command “all items” closed fist</a:t>
            </a:r>
          </a:p>
          <a:p>
            <a:pPr marL="628650" lvl="1" indent="-171450">
              <a:buFontTx/>
              <a:buChar char="-"/>
            </a:pPr>
            <a:r>
              <a:rPr lang="en-US" b="0">
                <a:latin typeface="Segoe UI"/>
                <a:cs typeface="Segoe UI"/>
                <a:sym typeface="Wingdings" pitchFamily="2" charset="2"/>
              </a:rPr>
              <a:t>in this case permanent square boxes around each item also appear to distinguish them, and the accuracy confidence of the model rate is displayed</a:t>
            </a:r>
          </a:p>
          <a:p>
            <a:pPr marL="628650" lvl="1" indent="-171450">
              <a:buFontTx/>
              <a:buChar char="-"/>
            </a:pPr>
            <a:endParaRPr lang="en-US" b="0">
              <a:latin typeface="Segoe UI"/>
              <a:cs typeface="Segoe UI"/>
              <a:sym typeface="Wingdings" pitchFamily="2" charset="2"/>
            </a:endParaRPr>
          </a:p>
          <a:p>
            <a:pPr marL="0" lvl="0" indent="0">
              <a:buFontTx/>
              <a:buNone/>
            </a:pPr>
            <a:r>
              <a:rPr lang="en-US" b="0">
                <a:latin typeface="Segoe UI"/>
                <a:cs typeface="Segoe UI"/>
                <a:sym typeface="Wingdings" pitchFamily="2" charset="2"/>
              </a:rPr>
              <a:t>Feedbacks on the screen are displayed to make the patient aware of the gesture detected, as well as the output of its query</a:t>
            </a:r>
          </a:p>
          <a:p>
            <a:pPr marL="0" lvl="0" indent="0">
              <a:buFontTx/>
              <a:buNone/>
            </a:pPr>
            <a:endParaRPr lang="en-US" b="0">
              <a:latin typeface="Segoe UI"/>
              <a:cs typeface="Segoe UI"/>
              <a:sym typeface="Wingdings" pitchFamily="2" charset="2"/>
            </a:endParaRPr>
          </a:p>
          <a:p>
            <a:pPr marL="0" lvl="0" indent="0">
              <a:buFontTx/>
              <a:buNone/>
            </a:pPr>
            <a:r>
              <a:rPr lang="en-US" b="0">
                <a:latin typeface="Segoe UI"/>
                <a:cs typeface="Segoe UI"/>
                <a:sym typeface="Wingdings" pitchFamily="2" charset="2"/>
              </a:rPr>
              <a:t>This will all become more clear by viewing the demo video </a:t>
            </a:r>
            <a:endParaRPr lang="it-CH" b="0"/>
          </a:p>
          <a:p>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6</a:t>
            </a:fld>
            <a:endParaRPr lang="en-CH"/>
          </a:p>
        </p:txBody>
      </p:sp>
    </p:spTree>
    <p:extLst>
      <p:ext uri="{BB962C8B-B14F-4D97-AF65-F5344CB8AC3E}">
        <p14:creationId xmlns:p14="http://schemas.microsoft.com/office/powerpoint/2010/main" val="239419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Footer Placeholder 3"/>
          <p:cNvSpPr>
            <a:spLocks noGrp="1"/>
          </p:cNvSpPr>
          <p:nvPr>
            <p:ph type="ftr" sz="quarter" idx="4"/>
          </p:nvPr>
        </p:nvSpPr>
        <p:spPr/>
        <p:txBody>
          <a:bodyPr/>
          <a:lstStyle/>
          <a:p>
            <a:endParaRPr lang="en-CH"/>
          </a:p>
        </p:txBody>
      </p:sp>
      <p:sp>
        <p:nvSpPr>
          <p:cNvPr id="5" name="Slide Number Placeholder 4"/>
          <p:cNvSpPr>
            <a:spLocks noGrp="1"/>
          </p:cNvSpPr>
          <p:nvPr>
            <p:ph type="sldNum" sz="quarter" idx="5"/>
          </p:nvPr>
        </p:nvSpPr>
        <p:spPr/>
        <p:txBody>
          <a:bodyPr/>
          <a:lstStyle/>
          <a:p>
            <a:fld id="{8C913A43-484B-4E7E-A4D3-AD62FA0F1EAE}" type="slidenum">
              <a:rPr lang="en-CH" smtClean="0"/>
              <a:t>7</a:t>
            </a:fld>
            <a:endParaRPr lang="en-CH"/>
          </a:p>
        </p:txBody>
      </p:sp>
    </p:spTree>
    <p:extLst>
      <p:ext uri="{BB962C8B-B14F-4D97-AF65-F5344CB8AC3E}">
        <p14:creationId xmlns:p14="http://schemas.microsoft.com/office/powerpoint/2010/main" val="39907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Let’s talk about how </a:t>
            </a:r>
            <a:r>
              <a:rPr lang="en-US" err="1"/>
              <a:t>VuBot</a:t>
            </a:r>
            <a:r>
              <a:rPr lang="en-US"/>
              <a:t> is built and the technology behind it.</a:t>
            </a:r>
            <a:endParaRPr lang="fr-FR"/>
          </a:p>
          <a:p>
            <a:endParaRPr lang="en-US"/>
          </a:p>
          <a:p>
            <a:pPr marL="171450" indent="-171450">
              <a:buFont typeface="Arial"/>
              <a:buChar char="•"/>
            </a:pPr>
            <a:r>
              <a:rPr lang="en-US"/>
              <a:t>We use OpenCV, for capturing live video, processing images and giving visual feedbacks to the user.</a:t>
            </a:r>
            <a:br>
              <a:rPr lang="en-US">
                <a:cs typeface="+mn-lt"/>
              </a:rPr>
            </a:br>
            <a:endParaRPr lang="fr-FR">
              <a:ea typeface="Calibri" panose="020F0502020204030204"/>
              <a:cs typeface="Calibri" panose="020F0502020204030204"/>
            </a:endParaRPr>
          </a:p>
          <a:p>
            <a:pPr marL="171450" indent="-171450">
              <a:buFont typeface="Arial"/>
              <a:buChar char="•"/>
            </a:pPr>
            <a:r>
              <a:rPr lang="en-US"/>
              <a:t>For recognizing gestures, we use the gesture model from </a:t>
            </a:r>
            <a:r>
              <a:rPr lang="en-US" err="1"/>
              <a:t>from</a:t>
            </a:r>
            <a:r>
              <a:rPr lang="en-US"/>
              <a:t> </a:t>
            </a:r>
            <a:r>
              <a:rPr lang="en-US" err="1"/>
              <a:t>MediaPipe</a:t>
            </a:r>
            <a:r>
              <a:rPr lang="en-US"/>
              <a:t>.</a:t>
            </a:r>
            <a:br>
              <a:rPr lang="en-US">
                <a:cs typeface="+mn-lt"/>
              </a:rPr>
            </a:br>
            <a:endParaRPr lang="fr-FR">
              <a:ea typeface="Calibri" panose="020F0502020204030204"/>
              <a:cs typeface="Calibri" panose="020F0502020204030204"/>
            </a:endParaRPr>
          </a:p>
          <a:p>
            <a:pPr marL="171450" indent="-171450">
              <a:buFont typeface="Arial"/>
              <a:buChar char="•"/>
            </a:pPr>
            <a:r>
              <a:rPr lang="en-US"/>
              <a:t>For detecting objects, we use a model called DETR made by Meta . As you can see in this illustration, it helps identify objects from a predefined list.</a:t>
            </a:r>
            <a:br>
              <a:rPr lang="en-US">
                <a:cs typeface="+mn-lt"/>
              </a:rPr>
            </a:br>
            <a:endParaRPr lang="fr-FR">
              <a:ea typeface="Calibri" panose="020F0502020204030204"/>
              <a:cs typeface="Calibri" panose="020F0502020204030204"/>
            </a:endParaRPr>
          </a:p>
          <a:p>
            <a:pPr marL="171450" indent="-171450">
              <a:buFont typeface="Arial"/>
              <a:buChar char="•"/>
            </a:pPr>
            <a:r>
              <a:rPr lang="en-US"/>
              <a:t>Finally, for understanding speech commands, </a:t>
            </a:r>
            <a:r>
              <a:rPr lang="en-US" err="1"/>
              <a:t>VuBot</a:t>
            </a:r>
            <a:r>
              <a:rPr lang="en-US"/>
              <a:t> uses the OpenAI Whisper model.</a:t>
            </a:r>
            <a:endParaRPr lang="fr-FR">
              <a:ea typeface="Calibri" panose="020F0502020204030204"/>
              <a:cs typeface="Calibri" panose="020F0502020204030204"/>
            </a:endParaRPr>
          </a:p>
          <a:p>
            <a:endParaRPr lang="en-US">
              <a:ea typeface="Calibri"/>
              <a:cs typeface="Calibri"/>
            </a:endParaRPr>
          </a:p>
        </p:txBody>
      </p:sp>
      <p:sp>
        <p:nvSpPr>
          <p:cNvPr id="4" name="Espace réservé du pied de page 3"/>
          <p:cNvSpPr>
            <a:spLocks noGrp="1"/>
          </p:cNvSpPr>
          <p:nvPr>
            <p:ph type="ftr" sz="quarter" idx="4"/>
          </p:nvPr>
        </p:nvSpPr>
        <p:spPr/>
        <p:txBody>
          <a:bodyPr/>
          <a:lstStyle/>
          <a:p>
            <a:endParaRPr lang="en-CH"/>
          </a:p>
        </p:txBody>
      </p:sp>
      <p:sp>
        <p:nvSpPr>
          <p:cNvPr id="5" name="Espace réservé du numéro de diapositive 4"/>
          <p:cNvSpPr>
            <a:spLocks noGrp="1"/>
          </p:cNvSpPr>
          <p:nvPr>
            <p:ph type="sldNum" sz="quarter" idx="5"/>
          </p:nvPr>
        </p:nvSpPr>
        <p:spPr/>
        <p:txBody>
          <a:bodyPr/>
          <a:lstStyle/>
          <a:p>
            <a:fld id="{8C913A43-484B-4E7E-A4D3-AD62FA0F1EAE}" type="slidenum">
              <a:rPr lang="en-CH" smtClean="0"/>
              <a:t>9</a:t>
            </a:fld>
            <a:endParaRPr lang="en-CH"/>
          </a:p>
        </p:txBody>
      </p:sp>
    </p:spTree>
    <p:extLst>
      <p:ext uri="{BB962C8B-B14F-4D97-AF65-F5344CB8AC3E}">
        <p14:creationId xmlns:p14="http://schemas.microsoft.com/office/powerpoint/2010/main" val="1892096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a:buChar char="•"/>
            </a:pPr>
            <a:r>
              <a:rPr lang="en-US" err="1"/>
              <a:t>VuBot</a:t>
            </a:r>
            <a:r>
              <a:rPr lang="en-US"/>
              <a:t> works using two main threads, each handling a different aspect of the system, and they work in parallel.</a:t>
            </a:r>
            <a:br>
              <a:rPr lang="en-US">
                <a:cs typeface="+mn-lt"/>
              </a:rPr>
            </a:br>
            <a:endParaRPr lang="fr-FR">
              <a:ea typeface="Calibri" panose="020F0502020204030204"/>
              <a:cs typeface="Calibri" panose="020F0502020204030204"/>
            </a:endParaRPr>
          </a:p>
          <a:p>
            <a:pPr marL="171450" indent="-171450">
              <a:buFont typeface="Arial"/>
              <a:buChar char="•"/>
            </a:pPr>
            <a:r>
              <a:rPr lang="en-US"/>
              <a:t>First thread deals with video capture and gesture recognition.</a:t>
            </a:r>
            <a:endParaRPr lang="en-US">
              <a:ea typeface="Calibri"/>
              <a:cs typeface="Calibri"/>
            </a:endParaRPr>
          </a:p>
          <a:p>
            <a:pPr marL="171450" indent="-171450">
              <a:buFont typeface="Arial"/>
              <a:buChar char="•"/>
            </a:pPr>
            <a:endParaRPr lang="en-US">
              <a:ea typeface="Calibri"/>
              <a:cs typeface="Calibri"/>
            </a:endParaRPr>
          </a:p>
        </p:txBody>
      </p:sp>
      <p:sp>
        <p:nvSpPr>
          <p:cNvPr id="4" name="Espace réservé du pied de page 3"/>
          <p:cNvSpPr>
            <a:spLocks noGrp="1"/>
          </p:cNvSpPr>
          <p:nvPr>
            <p:ph type="ftr" sz="quarter" idx="4"/>
          </p:nvPr>
        </p:nvSpPr>
        <p:spPr/>
        <p:txBody>
          <a:bodyPr/>
          <a:lstStyle/>
          <a:p>
            <a:endParaRPr lang="en-CH"/>
          </a:p>
        </p:txBody>
      </p:sp>
      <p:sp>
        <p:nvSpPr>
          <p:cNvPr id="5" name="Espace réservé du numéro de diapositive 4"/>
          <p:cNvSpPr>
            <a:spLocks noGrp="1"/>
          </p:cNvSpPr>
          <p:nvPr>
            <p:ph type="sldNum" sz="quarter" idx="5"/>
          </p:nvPr>
        </p:nvSpPr>
        <p:spPr/>
        <p:txBody>
          <a:bodyPr/>
          <a:lstStyle/>
          <a:p>
            <a:fld id="{8C913A43-484B-4E7E-A4D3-AD62FA0F1EAE}" type="slidenum">
              <a:rPr lang="en-CH" smtClean="0"/>
              <a:t>10</a:t>
            </a:fld>
            <a:endParaRPr lang="en-CH"/>
          </a:p>
        </p:txBody>
      </p:sp>
    </p:spTree>
    <p:extLst>
      <p:ext uri="{BB962C8B-B14F-4D97-AF65-F5344CB8AC3E}">
        <p14:creationId xmlns:p14="http://schemas.microsoft.com/office/powerpoint/2010/main" val="80642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5409-936B-01E2-5D04-9B11682155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7EB6F42E-E48F-8AEE-52AD-F5579A67C2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D6970DF-097A-16BD-6580-FF1CCFCD864F}"/>
              </a:ext>
            </a:extLst>
          </p:cNvPr>
          <p:cNvSpPr>
            <a:spLocks noGrp="1"/>
          </p:cNvSpPr>
          <p:nvPr>
            <p:ph type="dt" sz="half" idx="10"/>
          </p:nvPr>
        </p:nvSpPr>
        <p:spPr/>
        <p:txBody>
          <a:bodyPr/>
          <a:lstStyle/>
          <a:p>
            <a:fld id="{5C6301C3-F237-42F0-84F4-505BAA78A00D}" type="datetime8">
              <a:rPr lang="en-CH" smtClean="0"/>
              <a:t>06/06/2024 11:57</a:t>
            </a:fld>
            <a:endParaRPr lang="en-CH"/>
          </a:p>
        </p:txBody>
      </p:sp>
      <p:sp>
        <p:nvSpPr>
          <p:cNvPr id="5" name="Footer Placeholder 4">
            <a:extLst>
              <a:ext uri="{FF2B5EF4-FFF2-40B4-BE49-F238E27FC236}">
                <a16:creationId xmlns:a16="http://schemas.microsoft.com/office/drawing/2014/main" id="{AF3C4909-1317-C90E-535B-AB81CC97506E}"/>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D1E0DE45-0189-B9ED-8A9E-2E2AD9FFB73F}"/>
              </a:ext>
            </a:extLst>
          </p:cNvPr>
          <p:cNvSpPr>
            <a:spLocks noGrp="1"/>
          </p:cNvSpPr>
          <p:nvPr>
            <p:ph type="sldNum" sz="quarter" idx="12"/>
          </p:nvPr>
        </p:nvSpPr>
        <p:spPr/>
        <p:txBody>
          <a:bodyPr/>
          <a:lstStyle/>
          <a:p>
            <a:fld id="{AA521E76-5141-402C-AA3D-5DFE56D5A097}" type="slidenum">
              <a:rPr lang="en-CH" smtClean="0"/>
              <a:t>‹N°›</a:t>
            </a:fld>
            <a:endParaRPr lang="en-CH"/>
          </a:p>
        </p:txBody>
      </p:sp>
    </p:spTree>
    <p:extLst>
      <p:ext uri="{BB962C8B-B14F-4D97-AF65-F5344CB8AC3E}">
        <p14:creationId xmlns:p14="http://schemas.microsoft.com/office/powerpoint/2010/main" val="422082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E1FC3-379F-09C6-7625-72E1A875B336}"/>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99C24169-7932-1C9B-B775-0F513271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53B7263A-AFF2-B381-49AA-758514F9FF2D}"/>
              </a:ext>
            </a:extLst>
          </p:cNvPr>
          <p:cNvSpPr>
            <a:spLocks noGrp="1"/>
          </p:cNvSpPr>
          <p:nvPr>
            <p:ph type="dt" sz="half" idx="10"/>
          </p:nvPr>
        </p:nvSpPr>
        <p:spPr/>
        <p:txBody>
          <a:bodyPr/>
          <a:lstStyle/>
          <a:p>
            <a:fld id="{1C728FB2-039A-44F2-AC58-EC994D7F596C}" type="datetime8">
              <a:rPr lang="en-CH" smtClean="0"/>
              <a:t>06/06/2024 11:57</a:t>
            </a:fld>
            <a:endParaRPr lang="en-CH"/>
          </a:p>
        </p:txBody>
      </p:sp>
      <p:sp>
        <p:nvSpPr>
          <p:cNvPr id="5" name="Footer Placeholder 4">
            <a:extLst>
              <a:ext uri="{FF2B5EF4-FFF2-40B4-BE49-F238E27FC236}">
                <a16:creationId xmlns:a16="http://schemas.microsoft.com/office/drawing/2014/main" id="{F63ABDA8-7B85-3586-266E-CA6101ACD19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06E7D14-E3FF-73CF-690E-484255C04D32}"/>
              </a:ext>
            </a:extLst>
          </p:cNvPr>
          <p:cNvSpPr>
            <a:spLocks noGrp="1"/>
          </p:cNvSpPr>
          <p:nvPr>
            <p:ph type="sldNum" sz="quarter" idx="12"/>
          </p:nvPr>
        </p:nvSpPr>
        <p:spPr/>
        <p:txBody>
          <a:bodyPr/>
          <a:lstStyle/>
          <a:p>
            <a:fld id="{AA521E76-5141-402C-AA3D-5DFE56D5A097}" type="slidenum">
              <a:rPr lang="en-CH" smtClean="0"/>
              <a:t>‹N°›</a:t>
            </a:fld>
            <a:endParaRPr lang="en-CH"/>
          </a:p>
        </p:txBody>
      </p:sp>
    </p:spTree>
    <p:extLst>
      <p:ext uri="{BB962C8B-B14F-4D97-AF65-F5344CB8AC3E}">
        <p14:creationId xmlns:p14="http://schemas.microsoft.com/office/powerpoint/2010/main" val="9526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F8E324-2BFA-8A67-7151-39FF77239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3A0A16FC-C26C-2F7B-C20B-4119D6CA68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9F041D51-F5ED-A247-5950-C1EA3A7CD192}"/>
              </a:ext>
            </a:extLst>
          </p:cNvPr>
          <p:cNvSpPr>
            <a:spLocks noGrp="1"/>
          </p:cNvSpPr>
          <p:nvPr>
            <p:ph type="dt" sz="half" idx="10"/>
          </p:nvPr>
        </p:nvSpPr>
        <p:spPr/>
        <p:txBody>
          <a:bodyPr/>
          <a:lstStyle/>
          <a:p>
            <a:fld id="{BBA30169-0763-4AD4-AFCC-0641AF9FBFF0}" type="datetime8">
              <a:rPr lang="en-CH" smtClean="0"/>
              <a:t>06/06/2024 11:57</a:t>
            </a:fld>
            <a:endParaRPr lang="en-CH"/>
          </a:p>
        </p:txBody>
      </p:sp>
      <p:sp>
        <p:nvSpPr>
          <p:cNvPr id="5" name="Footer Placeholder 4">
            <a:extLst>
              <a:ext uri="{FF2B5EF4-FFF2-40B4-BE49-F238E27FC236}">
                <a16:creationId xmlns:a16="http://schemas.microsoft.com/office/drawing/2014/main" id="{876A76F3-185D-607B-5C95-F1B45FEC308D}"/>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8442FD0-3D76-617E-E235-C75E860CFF3A}"/>
              </a:ext>
            </a:extLst>
          </p:cNvPr>
          <p:cNvSpPr>
            <a:spLocks noGrp="1"/>
          </p:cNvSpPr>
          <p:nvPr>
            <p:ph type="sldNum" sz="quarter" idx="12"/>
          </p:nvPr>
        </p:nvSpPr>
        <p:spPr/>
        <p:txBody>
          <a:bodyPr/>
          <a:lstStyle/>
          <a:p>
            <a:fld id="{AA521E76-5141-402C-AA3D-5DFE56D5A097}" type="slidenum">
              <a:rPr lang="en-CH" smtClean="0"/>
              <a:t>‹N°›</a:t>
            </a:fld>
            <a:endParaRPr lang="en-CH"/>
          </a:p>
        </p:txBody>
      </p:sp>
    </p:spTree>
    <p:extLst>
      <p:ext uri="{BB962C8B-B14F-4D97-AF65-F5344CB8AC3E}">
        <p14:creationId xmlns:p14="http://schemas.microsoft.com/office/powerpoint/2010/main" val="1967450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1523-F27E-4996-0E20-975C68CF28D9}"/>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0CBFD2A6-40F3-6EC3-A956-8AC5DDC74B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87A1B28-BE37-7338-4851-EF5F2295DBD4}"/>
              </a:ext>
            </a:extLst>
          </p:cNvPr>
          <p:cNvSpPr>
            <a:spLocks noGrp="1"/>
          </p:cNvSpPr>
          <p:nvPr>
            <p:ph type="dt" sz="half" idx="10"/>
          </p:nvPr>
        </p:nvSpPr>
        <p:spPr/>
        <p:txBody>
          <a:bodyPr/>
          <a:lstStyle/>
          <a:p>
            <a:fld id="{F7C8F6E2-0D19-4F5C-8BB3-B8B0E0F869F1}" type="datetime8">
              <a:rPr lang="en-CH" smtClean="0"/>
              <a:t>06/06/2024 11:57</a:t>
            </a:fld>
            <a:endParaRPr lang="en-CH"/>
          </a:p>
        </p:txBody>
      </p:sp>
      <p:sp>
        <p:nvSpPr>
          <p:cNvPr id="5" name="Footer Placeholder 4">
            <a:extLst>
              <a:ext uri="{FF2B5EF4-FFF2-40B4-BE49-F238E27FC236}">
                <a16:creationId xmlns:a16="http://schemas.microsoft.com/office/drawing/2014/main" id="{9439C56D-8E0D-EB15-FD16-64A4ED5DF5F9}"/>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1C67B98-3B09-AAC6-C70A-1D791F892A07}"/>
              </a:ext>
            </a:extLst>
          </p:cNvPr>
          <p:cNvSpPr>
            <a:spLocks noGrp="1"/>
          </p:cNvSpPr>
          <p:nvPr>
            <p:ph type="sldNum" sz="quarter" idx="12"/>
          </p:nvPr>
        </p:nvSpPr>
        <p:spPr/>
        <p:txBody>
          <a:bodyPr/>
          <a:lstStyle/>
          <a:p>
            <a:fld id="{AA521E76-5141-402C-AA3D-5DFE56D5A097}" type="slidenum">
              <a:rPr lang="en-CH" smtClean="0"/>
              <a:t>‹N°›</a:t>
            </a:fld>
            <a:endParaRPr lang="en-CH"/>
          </a:p>
        </p:txBody>
      </p:sp>
    </p:spTree>
    <p:extLst>
      <p:ext uri="{BB962C8B-B14F-4D97-AF65-F5344CB8AC3E}">
        <p14:creationId xmlns:p14="http://schemas.microsoft.com/office/powerpoint/2010/main" val="4244113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A6CD-86D0-D026-31D9-51F43CBE6F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5104A79D-C155-5303-551E-879ADC80C6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EFF9C5-AD46-7DCE-EA23-DD2FAF8F172F}"/>
              </a:ext>
            </a:extLst>
          </p:cNvPr>
          <p:cNvSpPr>
            <a:spLocks noGrp="1"/>
          </p:cNvSpPr>
          <p:nvPr>
            <p:ph type="dt" sz="half" idx="10"/>
          </p:nvPr>
        </p:nvSpPr>
        <p:spPr/>
        <p:txBody>
          <a:bodyPr/>
          <a:lstStyle/>
          <a:p>
            <a:fld id="{14316B1D-8124-4351-9B4A-FC5250A44AFA}" type="datetime8">
              <a:rPr lang="en-CH" smtClean="0"/>
              <a:t>06/06/2024 11:57</a:t>
            </a:fld>
            <a:endParaRPr lang="en-CH"/>
          </a:p>
        </p:txBody>
      </p:sp>
      <p:sp>
        <p:nvSpPr>
          <p:cNvPr id="5" name="Footer Placeholder 4">
            <a:extLst>
              <a:ext uri="{FF2B5EF4-FFF2-40B4-BE49-F238E27FC236}">
                <a16:creationId xmlns:a16="http://schemas.microsoft.com/office/drawing/2014/main" id="{F1E54D75-2851-005E-4106-DDBD4FC8B57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C434427-49FD-AA3C-EA0A-F63E18EC4038}"/>
              </a:ext>
            </a:extLst>
          </p:cNvPr>
          <p:cNvSpPr>
            <a:spLocks noGrp="1"/>
          </p:cNvSpPr>
          <p:nvPr>
            <p:ph type="sldNum" sz="quarter" idx="12"/>
          </p:nvPr>
        </p:nvSpPr>
        <p:spPr/>
        <p:txBody>
          <a:bodyPr/>
          <a:lstStyle/>
          <a:p>
            <a:fld id="{AA521E76-5141-402C-AA3D-5DFE56D5A097}" type="slidenum">
              <a:rPr lang="en-CH" smtClean="0"/>
              <a:t>‹N°›</a:t>
            </a:fld>
            <a:endParaRPr lang="en-CH"/>
          </a:p>
        </p:txBody>
      </p:sp>
    </p:spTree>
    <p:extLst>
      <p:ext uri="{BB962C8B-B14F-4D97-AF65-F5344CB8AC3E}">
        <p14:creationId xmlns:p14="http://schemas.microsoft.com/office/powerpoint/2010/main" val="2595032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DCC93-B9F5-4B44-86CB-B67B0061E0D0}"/>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DBA65FF3-28E6-0CDA-5EA7-6C086EC194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72897EED-582A-AA97-EC3E-E88C97CEFD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938DBBBA-C546-C3AD-86BC-13A832B0A784}"/>
              </a:ext>
            </a:extLst>
          </p:cNvPr>
          <p:cNvSpPr>
            <a:spLocks noGrp="1"/>
          </p:cNvSpPr>
          <p:nvPr>
            <p:ph type="dt" sz="half" idx="10"/>
          </p:nvPr>
        </p:nvSpPr>
        <p:spPr/>
        <p:txBody>
          <a:bodyPr/>
          <a:lstStyle/>
          <a:p>
            <a:fld id="{895C3E37-C33D-454A-BA92-E84614F40498}" type="datetime8">
              <a:rPr lang="en-CH" smtClean="0"/>
              <a:t>06/06/2024 11:57</a:t>
            </a:fld>
            <a:endParaRPr lang="en-CH"/>
          </a:p>
        </p:txBody>
      </p:sp>
      <p:sp>
        <p:nvSpPr>
          <p:cNvPr id="6" name="Footer Placeholder 5">
            <a:extLst>
              <a:ext uri="{FF2B5EF4-FFF2-40B4-BE49-F238E27FC236}">
                <a16:creationId xmlns:a16="http://schemas.microsoft.com/office/drawing/2014/main" id="{D1807113-BCB0-1CA3-4740-30311EF6B80D}"/>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FB217D7-79F5-9A69-6648-5450EE9A78B5}"/>
              </a:ext>
            </a:extLst>
          </p:cNvPr>
          <p:cNvSpPr>
            <a:spLocks noGrp="1"/>
          </p:cNvSpPr>
          <p:nvPr>
            <p:ph type="sldNum" sz="quarter" idx="12"/>
          </p:nvPr>
        </p:nvSpPr>
        <p:spPr/>
        <p:txBody>
          <a:bodyPr/>
          <a:lstStyle/>
          <a:p>
            <a:fld id="{AA521E76-5141-402C-AA3D-5DFE56D5A097}" type="slidenum">
              <a:rPr lang="en-CH" smtClean="0"/>
              <a:t>‹N°›</a:t>
            </a:fld>
            <a:endParaRPr lang="en-CH"/>
          </a:p>
        </p:txBody>
      </p:sp>
    </p:spTree>
    <p:extLst>
      <p:ext uri="{BB962C8B-B14F-4D97-AF65-F5344CB8AC3E}">
        <p14:creationId xmlns:p14="http://schemas.microsoft.com/office/powerpoint/2010/main" val="2430561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2C44-763F-B8D1-1C80-E5E7EF650F2E}"/>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CF4DAE8D-460C-D589-614D-5CCF592A9E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3FE90D-0476-DC3E-4ADE-C1619067C6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EF2DC587-DF19-BEB2-A8FA-25CC1640FF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E78DE0-64E0-9EB9-5BB6-B542265211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FAA08573-8FC8-E8D6-8179-BE393CD80923}"/>
              </a:ext>
            </a:extLst>
          </p:cNvPr>
          <p:cNvSpPr>
            <a:spLocks noGrp="1"/>
          </p:cNvSpPr>
          <p:nvPr>
            <p:ph type="dt" sz="half" idx="10"/>
          </p:nvPr>
        </p:nvSpPr>
        <p:spPr/>
        <p:txBody>
          <a:bodyPr/>
          <a:lstStyle/>
          <a:p>
            <a:fld id="{3FAA8807-6BFD-4DBD-A405-06D4EF650CE5}" type="datetime8">
              <a:rPr lang="en-CH" smtClean="0"/>
              <a:t>06/06/2024 11:57</a:t>
            </a:fld>
            <a:endParaRPr lang="en-CH"/>
          </a:p>
        </p:txBody>
      </p:sp>
      <p:sp>
        <p:nvSpPr>
          <p:cNvPr id="8" name="Footer Placeholder 7">
            <a:extLst>
              <a:ext uri="{FF2B5EF4-FFF2-40B4-BE49-F238E27FC236}">
                <a16:creationId xmlns:a16="http://schemas.microsoft.com/office/drawing/2014/main" id="{A0D20D2F-A469-0DEE-11B4-1B3C277E15FE}"/>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8AB5E999-2CE8-3A0B-B366-26AA1C5CF576}"/>
              </a:ext>
            </a:extLst>
          </p:cNvPr>
          <p:cNvSpPr>
            <a:spLocks noGrp="1"/>
          </p:cNvSpPr>
          <p:nvPr>
            <p:ph type="sldNum" sz="quarter" idx="12"/>
          </p:nvPr>
        </p:nvSpPr>
        <p:spPr/>
        <p:txBody>
          <a:bodyPr/>
          <a:lstStyle/>
          <a:p>
            <a:fld id="{AA521E76-5141-402C-AA3D-5DFE56D5A097}" type="slidenum">
              <a:rPr lang="en-CH" smtClean="0"/>
              <a:t>‹N°›</a:t>
            </a:fld>
            <a:endParaRPr lang="en-CH"/>
          </a:p>
        </p:txBody>
      </p:sp>
    </p:spTree>
    <p:extLst>
      <p:ext uri="{BB962C8B-B14F-4D97-AF65-F5344CB8AC3E}">
        <p14:creationId xmlns:p14="http://schemas.microsoft.com/office/powerpoint/2010/main" val="497995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A4F9-7784-04D4-305A-E6653896E9A9}"/>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ED45A9A4-5A96-0B23-47F6-C7F4F4B5488B}"/>
              </a:ext>
            </a:extLst>
          </p:cNvPr>
          <p:cNvSpPr>
            <a:spLocks noGrp="1"/>
          </p:cNvSpPr>
          <p:nvPr>
            <p:ph type="dt" sz="half" idx="10"/>
          </p:nvPr>
        </p:nvSpPr>
        <p:spPr/>
        <p:txBody>
          <a:bodyPr/>
          <a:lstStyle/>
          <a:p>
            <a:fld id="{B9DE81E5-7A5B-4AC8-AB19-B80989AAB49F}" type="datetime8">
              <a:rPr lang="en-CH" smtClean="0"/>
              <a:t>06/06/2024 11:57</a:t>
            </a:fld>
            <a:endParaRPr lang="en-CH"/>
          </a:p>
        </p:txBody>
      </p:sp>
      <p:sp>
        <p:nvSpPr>
          <p:cNvPr id="4" name="Footer Placeholder 3">
            <a:extLst>
              <a:ext uri="{FF2B5EF4-FFF2-40B4-BE49-F238E27FC236}">
                <a16:creationId xmlns:a16="http://schemas.microsoft.com/office/drawing/2014/main" id="{AD0F546A-A581-16A6-EA16-7047337E22D5}"/>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F195E12F-77BC-F045-9567-40C26BA3B84A}"/>
              </a:ext>
            </a:extLst>
          </p:cNvPr>
          <p:cNvSpPr>
            <a:spLocks noGrp="1"/>
          </p:cNvSpPr>
          <p:nvPr>
            <p:ph type="sldNum" sz="quarter" idx="12"/>
          </p:nvPr>
        </p:nvSpPr>
        <p:spPr/>
        <p:txBody>
          <a:bodyPr/>
          <a:lstStyle/>
          <a:p>
            <a:fld id="{AA521E76-5141-402C-AA3D-5DFE56D5A097}" type="slidenum">
              <a:rPr lang="en-CH" smtClean="0"/>
              <a:t>‹N°›</a:t>
            </a:fld>
            <a:endParaRPr lang="en-CH"/>
          </a:p>
        </p:txBody>
      </p:sp>
    </p:spTree>
    <p:extLst>
      <p:ext uri="{BB962C8B-B14F-4D97-AF65-F5344CB8AC3E}">
        <p14:creationId xmlns:p14="http://schemas.microsoft.com/office/powerpoint/2010/main" val="938173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C04899-01FE-3FDC-5F29-F25F4D0F194E}"/>
              </a:ext>
            </a:extLst>
          </p:cNvPr>
          <p:cNvSpPr>
            <a:spLocks noGrp="1"/>
          </p:cNvSpPr>
          <p:nvPr>
            <p:ph type="dt" sz="half" idx="10"/>
          </p:nvPr>
        </p:nvSpPr>
        <p:spPr/>
        <p:txBody>
          <a:bodyPr/>
          <a:lstStyle/>
          <a:p>
            <a:fld id="{0A7A26AB-F540-4E0F-9F86-4C1CD06367E3}" type="datetime8">
              <a:rPr lang="en-CH" smtClean="0"/>
              <a:t>06/06/2024 11:57</a:t>
            </a:fld>
            <a:endParaRPr lang="en-CH"/>
          </a:p>
        </p:txBody>
      </p:sp>
      <p:sp>
        <p:nvSpPr>
          <p:cNvPr id="3" name="Footer Placeholder 2">
            <a:extLst>
              <a:ext uri="{FF2B5EF4-FFF2-40B4-BE49-F238E27FC236}">
                <a16:creationId xmlns:a16="http://schemas.microsoft.com/office/drawing/2014/main" id="{EE14E28C-E500-4BC5-E406-D292E460C006}"/>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D09EDA6D-BD9B-512F-86BD-BA20A794ECFF}"/>
              </a:ext>
            </a:extLst>
          </p:cNvPr>
          <p:cNvSpPr>
            <a:spLocks noGrp="1"/>
          </p:cNvSpPr>
          <p:nvPr>
            <p:ph type="sldNum" sz="quarter" idx="12"/>
          </p:nvPr>
        </p:nvSpPr>
        <p:spPr/>
        <p:txBody>
          <a:bodyPr/>
          <a:lstStyle/>
          <a:p>
            <a:fld id="{AA521E76-5141-402C-AA3D-5DFE56D5A097}" type="slidenum">
              <a:rPr lang="en-CH" smtClean="0"/>
              <a:t>‹N°›</a:t>
            </a:fld>
            <a:endParaRPr lang="en-CH"/>
          </a:p>
        </p:txBody>
      </p:sp>
    </p:spTree>
    <p:extLst>
      <p:ext uri="{BB962C8B-B14F-4D97-AF65-F5344CB8AC3E}">
        <p14:creationId xmlns:p14="http://schemas.microsoft.com/office/powerpoint/2010/main" val="4184315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038D5-399A-5F1D-BC08-B6F331094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BC93BD83-2A52-95E1-CA1C-406FD38E0D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C730E5BE-A082-DDA6-B4A3-69E283136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2EBCB1-31B3-E8FF-1518-279E4E31DB4A}"/>
              </a:ext>
            </a:extLst>
          </p:cNvPr>
          <p:cNvSpPr>
            <a:spLocks noGrp="1"/>
          </p:cNvSpPr>
          <p:nvPr>
            <p:ph type="dt" sz="half" idx="10"/>
          </p:nvPr>
        </p:nvSpPr>
        <p:spPr/>
        <p:txBody>
          <a:bodyPr/>
          <a:lstStyle/>
          <a:p>
            <a:fld id="{5445A540-5862-45AF-97BD-0E54D7DAA804}" type="datetime8">
              <a:rPr lang="en-CH" smtClean="0"/>
              <a:t>06/06/2024 11:57</a:t>
            </a:fld>
            <a:endParaRPr lang="en-CH"/>
          </a:p>
        </p:txBody>
      </p:sp>
      <p:sp>
        <p:nvSpPr>
          <p:cNvPr id="6" name="Footer Placeholder 5">
            <a:extLst>
              <a:ext uri="{FF2B5EF4-FFF2-40B4-BE49-F238E27FC236}">
                <a16:creationId xmlns:a16="http://schemas.microsoft.com/office/drawing/2014/main" id="{4CE875DD-1352-BE62-99D1-C55CE081C65D}"/>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86292E6A-608A-4AB3-C5C7-A5C626E51861}"/>
              </a:ext>
            </a:extLst>
          </p:cNvPr>
          <p:cNvSpPr>
            <a:spLocks noGrp="1"/>
          </p:cNvSpPr>
          <p:nvPr>
            <p:ph type="sldNum" sz="quarter" idx="12"/>
          </p:nvPr>
        </p:nvSpPr>
        <p:spPr/>
        <p:txBody>
          <a:bodyPr/>
          <a:lstStyle/>
          <a:p>
            <a:fld id="{AA521E76-5141-402C-AA3D-5DFE56D5A097}" type="slidenum">
              <a:rPr lang="en-CH" smtClean="0"/>
              <a:t>‹N°›</a:t>
            </a:fld>
            <a:endParaRPr lang="en-CH"/>
          </a:p>
        </p:txBody>
      </p:sp>
    </p:spTree>
    <p:extLst>
      <p:ext uri="{BB962C8B-B14F-4D97-AF65-F5344CB8AC3E}">
        <p14:creationId xmlns:p14="http://schemas.microsoft.com/office/powerpoint/2010/main" val="4195477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A1F5-BDC2-9375-0E67-1C6E38D70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456FDE25-39D3-5C68-C31C-2C72BC26EC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B9FE4B68-6438-E6CF-A2C1-F0D6EC7CB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6CE044-F651-38E0-F895-44AD0AC44283}"/>
              </a:ext>
            </a:extLst>
          </p:cNvPr>
          <p:cNvSpPr>
            <a:spLocks noGrp="1"/>
          </p:cNvSpPr>
          <p:nvPr>
            <p:ph type="dt" sz="half" idx="10"/>
          </p:nvPr>
        </p:nvSpPr>
        <p:spPr/>
        <p:txBody>
          <a:bodyPr/>
          <a:lstStyle/>
          <a:p>
            <a:fld id="{B3A7617E-401B-49BD-88A5-4B9102A2A5DF}" type="datetime8">
              <a:rPr lang="en-CH" smtClean="0"/>
              <a:t>06/06/2024 11:57</a:t>
            </a:fld>
            <a:endParaRPr lang="en-CH"/>
          </a:p>
        </p:txBody>
      </p:sp>
      <p:sp>
        <p:nvSpPr>
          <p:cNvPr id="6" name="Footer Placeholder 5">
            <a:extLst>
              <a:ext uri="{FF2B5EF4-FFF2-40B4-BE49-F238E27FC236}">
                <a16:creationId xmlns:a16="http://schemas.microsoft.com/office/drawing/2014/main" id="{5C3F99E4-6F8E-2D88-9706-5BFD8A8162D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A0C28A1A-C8C3-CDBF-76F3-1AD86486438E}"/>
              </a:ext>
            </a:extLst>
          </p:cNvPr>
          <p:cNvSpPr>
            <a:spLocks noGrp="1"/>
          </p:cNvSpPr>
          <p:nvPr>
            <p:ph type="sldNum" sz="quarter" idx="12"/>
          </p:nvPr>
        </p:nvSpPr>
        <p:spPr/>
        <p:txBody>
          <a:bodyPr/>
          <a:lstStyle/>
          <a:p>
            <a:fld id="{AA521E76-5141-402C-AA3D-5DFE56D5A097}" type="slidenum">
              <a:rPr lang="en-CH" smtClean="0"/>
              <a:t>‹N°›</a:t>
            </a:fld>
            <a:endParaRPr lang="en-CH"/>
          </a:p>
        </p:txBody>
      </p:sp>
    </p:spTree>
    <p:extLst>
      <p:ext uri="{BB962C8B-B14F-4D97-AF65-F5344CB8AC3E}">
        <p14:creationId xmlns:p14="http://schemas.microsoft.com/office/powerpoint/2010/main" val="161849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6F735C-8CDF-36A6-9583-26AAB150E3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1DCB0D72-D9F3-5123-D688-CED1D2E48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8D949EC-8BE8-0601-56D4-835A2D6A1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092779-20E7-4410-BF7D-6A9EF703BA45}" type="datetime8">
              <a:rPr lang="en-CH" smtClean="0"/>
              <a:t>06/06/2024 11:57</a:t>
            </a:fld>
            <a:endParaRPr lang="en-CH"/>
          </a:p>
        </p:txBody>
      </p:sp>
      <p:sp>
        <p:nvSpPr>
          <p:cNvPr id="5" name="Footer Placeholder 4">
            <a:extLst>
              <a:ext uri="{FF2B5EF4-FFF2-40B4-BE49-F238E27FC236}">
                <a16:creationId xmlns:a16="http://schemas.microsoft.com/office/drawing/2014/main" id="{C45CD9CE-A1DC-1A2D-D3D7-7149086C72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997C254F-A86D-C879-4945-025E32554A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521E76-5141-402C-AA3D-5DFE56D5A097}" type="slidenum">
              <a:rPr lang="en-CH" smtClean="0"/>
              <a:t>‹N°›</a:t>
            </a:fld>
            <a:endParaRPr lang="en-CH"/>
          </a:p>
        </p:txBody>
      </p:sp>
    </p:spTree>
    <p:extLst>
      <p:ext uri="{BB962C8B-B14F-4D97-AF65-F5344CB8AC3E}">
        <p14:creationId xmlns:p14="http://schemas.microsoft.com/office/powerpoint/2010/main" val="29101418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10" Type="http://schemas.microsoft.com/office/2007/relationships/hdphoto" Target="../media/hdphoto2.wdp"/><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 Id="rId9" Type="http://schemas.microsoft.com/office/2007/relationships/hdphoto" Target="../media/hdphoto3.wdp"/></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microsoft.com/office/2007/relationships/media" Target="../media/media1.mp4"/><Relationship Id="rId1" Type="http://schemas.openxmlformats.org/officeDocument/2006/relationships/video" Target="NULL" TargetMode="Externa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 Id="rId9" Type="http://schemas.microsoft.com/office/2007/relationships/hdphoto" Target="../media/hdphoto2.wdp"/></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openai/whisper" TargetMode="External"/><Relationship Id="rId3" Type="http://schemas.openxmlformats.org/officeDocument/2006/relationships/hyperlink" Target="https://doi.org/10.48550/arXiv.2404.08213" TargetMode="External"/><Relationship Id="rId7" Type="http://schemas.openxmlformats.org/officeDocument/2006/relationships/hyperlink" Target="https://opencv.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ai.google.dev/edge/mediapipe/solutions/vision/gesture_recognizer?hl=fr" TargetMode="External"/><Relationship Id="rId5" Type="http://schemas.openxmlformats.org/officeDocument/2006/relationships/hyperlink" Target="https://huggingface.co/facebook/detr-resnet-50" TargetMode="External"/><Relationship Id="rId4" Type="http://schemas.openxmlformats.org/officeDocument/2006/relationships/hyperlink" Target="https://huggingface.co/openai/whisper-large-v3/discussions" TargetMode="External"/></Relationships>
</file>

<file path=ppt/slides/_rels/slide33.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docs.opencv.org/3.4/dd/d43/tutorial_py_video_display.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s.google.com/mediapipe/solutions/vision/gesture_recognizer"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hyperlink" Target="https://huggingface.co/openai/whisper-large-v3"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hyperlink" Target="https://huggingface.co/facebook/detr-resnet-5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hyperlink" Target="https://huggingface.co/facebook/detr-resnet-5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4.wdp"/><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25_811248EC.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hyperlink" Target="https://huggingface.co/openai/whisper-large-v3"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hyperlink" Target="https://huggingface.co/facebook/detr-resnet-5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uBot_demo_modern">
            <a:hlinkClick r:id="" action="ppaction://media"/>
            <a:extLst>
              <a:ext uri="{FF2B5EF4-FFF2-40B4-BE49-F238E27FC236}">
                <a16:creationId xmlns:a16="http://schemas.microsoft.com/office/drawing/2014/main" id="{CD8B25FC-E30C-9C19-287A-470526E53C8E}"/>
              </a:ext>
            </a:extLst>
          </p:cNvPr>
          <p:cNvPicPr>
            <a:picLocks noChangeAspect="1"/>
          </p:cNvPicPr>
          <p:nvPr>
            <a:videoFile r:link="rId1"/>
            <p:extLst>
              <p:ext uri="{DAA4B4D4-6D71-4841-9C94-3DE7FCFB9230}">
                <p14:media xmlns:p14="http://schemas.microsoft.com/office/powerpoint/2010/main" r:embed="rId2">
                  <p14:trim end="93307"/>
                </p14:media>
              </p:ext>
            </p:extLst>
          </p:nvPr>
        </p:nvPicPr>
        <p:blipFill>
          <a:blip r:embed="rId5"/>
          <a:stretch>
            <a:fillRect/>
          </a:stretch>
        </p:blipFill>
        <p:spPr>
          <a:xfrm>
            <a:off x="0" y="0"/>
            <a:ext cx="12192276" cy="6858000"/>
          </a:xfrm>
          <a:prstGeom prst="rect">
            <a:avLst/>
          </a:prstGeom>
        </p:spPr>
      </p:pic>
      <p:sp>
        <p:nvSpPr>
          <p:cNvPr id="3" name="Subtitle 2">
            <a:extLst>
              <a:ext uri="{FF2B5EF4-FFF2-40B4-BE49-F238E27FC236}">
                <a16:creationId xmlns:a16="http://schemas.microsoft.com/office/drawing/2014/main" id="{D0697A88-CA03-CA00-8DC5-A81B28AE1131}"/>
              </a:ext>
            </a:extLst>
          </p:cNvPr>
          <p:cNvSpPr>
            <a:spLocks noGrp="1"/>
          </p:cNvSpPr>
          <p:nvPr>
            <p:ph type="subTitle" idx="1"/>
          </p:nvPr>
        </p:nvSpPr>
        <p:spPr>
          <a:xfrm>
            <a:off x="1495778" y="4834408"/>
            <a:ext cx="9144000" cy="484540"/>
          </a:xfrm>
        </p:spPr>
        <p:txBody>
          <a:bodyPr vert="horz" lIns="91440" tIns="45720" rIns="91440" bIns="45720" rtlCol="0" anchor="t">
            <a:normAutofit/>
          </a:bodyPr>
          <a:lstStyle/>
          <a:p>
            <a:r>
              <a:rPr lang="en-CA" sz="2100" b="1">
                <a:solidFill>
                  <a:srgbClr val="DCDBC7"/>
                </a:solidFill>
                <a:latin typeface="Segoe UI"/>
                <a:ea typeface="+mn-lt"/>
                <a:cs typeface="Segoe UI"/>
              </a:rPr>
              <a:t>Multimodal User Interfaces</a:t>
            </a:r>
            <a:endParaRPr lang="fr-FR" sz="2100" b="1">
              <a:solidFill>
                <a:srgbClr val="DCDBC7"/>
              </a:solidFill>
              <a:latin typeface="Segoe UI"/>
              <a:cs typeface="Segoe UI"/>
            </a:endParaRPr>
          </a:p>
        </p:txBody>
      </p:sp>
      <p:sp>
        <p:nvSpPr>
          <p:cNvPr id="6" name="Subtitle 2">
            <a:extLst>
              <a:ext uri="{FF2B5EF4-FFF2-40B4-BE49-F238E27FC236}">
                <a16:creationId xmlns:a16="http://schemas.microsoft.com/office/drawing/2014/main" id="{0EE5B3BD-545C-EC8E-46FE-F82EBF123659}"/>
              </a:ext>
            </a:extLst>
          </p:cNvPr>
          <p:cNvSpPr txBox="1">
            <a:spLocks/>
          </p:cNvSpPr>
          <p:nvPr/>
        </p:nvSpPr>
        <p:spPr>
          <a:xfrm>
            <a:off x="7681716" y="82363"/>
            <a:ext cx="4447399" cy="37228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300" b="1">
                <a:solidFill>
                  <a:srgbClr val="DCDBC7"/>
                </a:solidFill>
                <a:latin typeface="Segoe UI Semilight"/>
                <a:ea typeface="+mn-lt"/>
                <a:cs typeface="Segoe UI"/>
              </a:rPr>
              <a:t>Sophie Caroni, Aria </a:t>
            </a:r>
            <a:r>
              <a:rPr lang="en-CA" sz="1300" b="1" err="1">
                <a:solidFill>
                  <a:srgbClr val="DCDBC7"/>
                </a:solidFill>
                <a:latin typeface="Segoe UI Semilight"/>
                <a:ea typeface="+mn-lt"/>
                <a:cs typeface="Segoe UI"/>
              </a:rPr>
              <a:t>Darmanger</a:t>
            </a:r>
            <a:r>
              <a:rPr lang="en-CA" sz="1300" b="1">
                <a:solidFill>
                  <a:srgbClr val="DCDBC7"/>
                </a:solidFill>
                <a:latin typeface="Segoe UI Semilight"/>
                <a:ea typeface="+mn-lt"/>
                <a:cs typeface="Segoe UI"/>
              </a:rPr>
              <a:t>, and Olivia Lecomte</a:t>
            </a:r>
            <a:endParaRPr lang="fr-FR" sz="1300">
              <a:solidFill>
                <a:srgbClr val="DCDBC7"/>
              </a:solidFill>
              <a:latin typeface="Segoe UI Semilight"/>
              <a:cs typeface="Segoe UI Light"/>
            </a:endParaRPr>
          </a:p>
        </p:txBody>
      </p:sp>
      <p:sp>
        <p:nvSpPr>
          <p:cNvPr id="8" name="Subtitle 2">
            <a:extLst>
              <a:ext uri="{FF2B5EF4-FFF2-40B4-BE49-F238E27FC236}">
                <a16:creationId xmlns:a16="http://schemas.microsoft.com/office/drawing/2014/main" id="{C71BDE25-D939-5541-5C9E-B6BB64902FD1}"/>
              </a:ext>
            </a:extLst>
          </p:cNvPr>
          <p:cNvSpPr txBox="1">
            <a:spLocks/>
          </p:cNvSpPr>
          <p:nvPr/>
        </p:nvSpPr>
        <p:spPr>
          <a:xfrm>
            <a:off x="2570" y="81991"/>
            <a:ext cx="987779" cy="28228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100" b="1">
                <a:solidFill>
                  <a:srgbClr val="FFF4CD"/>
                </a:solidFill>
                <a:latin typeface="Segoe UI"/>
                <a:ea typeface="+mn-lt"/>
                <a:cs typeface="Segoe UI"/>
              </a:rPr>
              <a:t>31.05.24</a:t>
            </a:r>
            <a:endParaRPr lang="fr-FR" sz="1100" b="1">
              <a:solidFill>
                <a:srgbClr val="FFF4CD"/>
              </a:solidFill>
              <a:latin typeface="Segoe UI"/>
              <a:ea typeface="Calibri"/>
              <a:cs typeface="Calibri"/>
            </a:endParaRPr>
          </a:p>
        </p:txBody>
      </p:sp>
      <p:pic>
        <p:nvPicPr>
          <p:cNvPr id="1028" name="Picture 4" descr="undefined">
            <a:extLst>
              <a:ext uri="{FF2B5EF4-FFF2-40B4-BE49-F238E27FC236}">
                <a16:creationId xmlns:a16="http://schemas.microsoft.com/office/drawing/2014/main" id="{AB34462C-715A-FDBB-31D7-F50B061AEA45}"/>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artisticPhotocopy detail="10"/>
                    </a14:imgEffect>
                  </a14:imgLayer>
                </a14:imgProps>
              </a:ext>
              <a:ext uri="{28A0092B-C50C-407E-A947-70E740481C1C}">
                <a14:useLocalDpi xmlns:a14="http://schemas.microsoft.com/office/drawing/2010/main" val="0"/>
              </a:ext>
            </a:extLst>
          </a:blip>
          <a:srcRect/>
          <a:stretch>
            <a:fillRect/>
          </a:stretch>
        </p:blipFill>
        <p:spPr bwMode="auto">
          <a:xfrm>
            <a:off x="6745552" y="6115706"/>
            <a:ext cx="360000" cy="360000"/>
          </a:xfrm>
          <a:prstGeom prst="rect">
            <a:avLst/>
          </a:prstGeom>
          <a:noFill/>
        </p:spPr>
      </p:pic>
      <p:pic>
        <p:nvPicPr>
          <p:cNvPr id="1030" name="Picture 6">
            <a:extLst>
              <a:ext uri="{FF2B5EF4-FFF2-40B4-BE49-F238E27FC236}">
                <a16:creationId xmlns:a16="http://schemas.microsoft.com/office/drawing/2014/main" id="{B3556799-275D-8F8D-00D8-5B0E59C31A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7084" y="6122522"/>
            <a:ext cx="841388" cy="36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black and white logo&#10;&#10;Description automatically generated">
            <a:extLst>
              <a:ext uri="{FF2B5EF4-FFF2-40B4-BE49-F238E27FC236}">
                <a16:creationId xmlns:a16="http://schemas.microsoft.com/office/drawing/2014/main" id="{F7401115-FED0-9DB7-3FC3-4DB1130E8063}"/>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726449" y="6025706"/>
            <a:ext cx="720000" cy="540000"/>
          </a:xfrm>
          <a:prstGeom prst="rect">
            <a:avLst/>
          </a:prstGeom>
        </p:spPr>
      </p:pic>
    </p:spTree>
    <p:extLst>
      <p:ext uri="{BB962C8B-B14F-4D97-AF65-F5344CB8AC3E}">
        <p14:creationId xmlns:p14="http://schemas.microsoft.com/office/powerpoint/2010/main" val="3852337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868B-3322-4D9C-6C47-D02B99F96843}"/>
              </a:ext>
            </a:extLst>
          </p:cNvPr>
          <p:cNvSpPr>
            <a:spLocks noGrp="1"/>
          </p:cNvSpPr>
          <p:nvPr>
            <p:ph type="title"/>
          </p:nvPr>
        </p:nvSpPr>
        <p:spPr/>
        <p:txBody>
          <a:bodyPr/>
          <a:lstStyle/>
          <a:p>
            <a:r>
              <a:rPr lang="en-CA"/>
              <a:t>Modality Fusion</a:t>
            </a:r>
            <a:endParaRPr lang="en-CH"/>
          </a:p>
        </p:txBody>
      </p:sp>
      <p:sp>
        <p:nvSpPr>
          <p:cNvPr id="3" name="Slide Number Placeholder 2">
            <a:extLst>
              <a:ext uri="{FF2B5EF4-FFF2-40B4-BE49-F238E27FC236}">
                <a16:creationId xmlns:a16="http://schemas.microsoft.com/office/drawing/2014/main" id="{E6A8C59A-0B90-5C78-4DCF-859015D8469D}"/>
              </a:ext>
            </a:extLst>
          </p:cNvPr>
          <p:cNvSpPr>
            <a:spLocks noGrp="1"/>
          </p:cNvSpPr>
          <p:nvPr>
            <p:ph type="sldNum" sz="quarter" idx="12"/>
          </p:nvPr>
        </p:nvSpPr>
        <p:spPr/>
        <p:txBody>
          <a:bodyPr/>
          <a:lstStyle/>
          <a:p>
            <a:fld id="{AA521E76-5141-402C-AA3D-5DFE56D5A097}" type="slidenum">
              <a:rPr lang="en-CH" smtClean="0"/>
              <a:t>10</a:t>
            </a:fld>
            <a:endParaRPr lang="en-CH"/>
          </a:p>
        </p:txBody>
      </p:sp>
      <p:pic>
        <p:nvPicPr>
          <p:cNvPr id="10" name="Content Placeholder 9" descr="A screenshot of a video game&#10;&#10;Description automatically generated">
            <a:extLst>
              <a:ext uri="{FF2B5EF4-FFF2-40B4-BE49-F238E27FC236}">
                <a16:creationId xmlns:a16="http://schemas.microsoft.com/office/drawing/2014/main" id="{D01ECE04-A892-913A-C808-77CE36650F7D}"/>
              </a:ext>
            </a:extLst>
          </p:cNvPr>
          <p:cNvPicPr>
            <a:picLocks noChangeAspect="1"/>
          </p:cNvPicPr>
          <p:nvPr/>
        </p:nvPicPr>
        <p:blipFill rotWithShape="1">
          <a:blip r:embed="rId3">
            <a:extLst>
              <a:ext uri="{28A0092B-C50C-407E-A947-70E740481C1C}">
                <a14:useLocalDpi xmlns:a14="http://schemas.microsoft.com/office/drawing/2010/main" val="0"/>
              </a:ext>
            </a:extLst>
          </a:blip>
          <a:srcRect t="58716" r="95665"/>
          <a:stretch/>
        </p:blipFill>
        <p:spPr>
          <a:xfrm>
            <a:off x="0" y="4026716"/>
            <a:ext cx="528506" cy="2831284"/>
          </a:xfrm>
          <a:prstGeom prst="rect">
            <a:avLst/>
          </a:prstGeom>
        </p:spPr>
      </p:pic>
      <p:pic>
        <p:nvPicPr>
          <p:cNvPr id="4" name="Content Placeholder 9" descr="A screenshot of a video game&#10;&#10;Description automatically generated">
            <a:extLst>
              <a:ext uri="{FF2B5EF4-FFF2-40B4-BE49-F238E27FC236}">
                <a16:creationId xmlns:a16="http://schemas.microsoft.com/office/drawing/2014/main" id="{E3B702A1-823E-5B3E-1632-A1D598936404}"/>
              </a:ext>
            </a:extLst>
          </p:cNvPr>
          <p:cNvPicPr>
            <a:picLocks noChangeAspect="1"/>
          </p:cNvPicPr>
          <p:nvPr/>
        </p:nvPicPr>
        <p:blipFill rotWithShape="1">
          <a:blip r:embed="rId3">
            <a:extLst>
              <a:ext uri="{28A0092B-C50C-407E-A947-70E740481C1C}">
                <a14:useLocalDpi xmlns:a14="http://schemas.microsoft.com/office/drawing/2010/main" val="0"/>
              </a:ext>
            </a:extLst>
          </a:blip>
          <a:srcRect r="84587" b="43364"/>
          <a:stretch/>
        </p:blipFill>
        <p:spPr>
          <a:xfrm>
            <a:off x="0" y="0"/>
            <a:ext cx="1879134" cy="3884103"/>
          </a:xfrm>
          <a:prstGeom prst="rect">
            <a:avLst/>
          </a:prstGeom>
        </p:spPr>
      </p:pic>
    </p:spTree>
    <p:extLst>
      <p:ext uri="{BB962C8B-B14F-4D97-AF65-F5344CB8AC3E}">
        <p14:creationId xmlns:p14="http://schemas.microsoft.com/office/powerpoint/2010/main" val="3167831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868B-3322-4D9C-6C47-D02B99F96843}"/>
              </a:ext>
            </a:extLst>
          </p:cNvPr>
          <p:cNvSpPr>
            <a:spLocks noGrp="1"/>
          </p:cNvSpPr>
          <p:nvPr>
            <p:ph type="title"/>
          </p:nvPr>
        </p:nvSpPr>
        <p:spPr/>
        <p:txBody>
          <a:bodyPr/>
          <a:lstStyle/>
          <a:p>
            <a:r>
              <a:rPr lang="en-CA"/>
              <a:t>Modality Fusion</a:t>
            </a:r>
            <a:endParaRPr lang="en-CH"/>
          </a:p>
        </p:txBody>
      </p:sp>
      <p:sp>
        <p:nvSpPr>
          <p:cNvPr id="3" name="Slide Number Placeholder 2">
            <a:extLst>
              <a:ext uri="{FF2B5EF4-FFF2-40B4-BE49-F238E27FC236}">
                <a16:creationId xmlns:a16="http://schemas.microsoft.com/office/drawing/2014/main" id="{E6A8C59A-0B90-5C78-4DCF-859015D8469D}"/>
              </a:ext>
            </a:extLst>
          </p:cNvPr>
          <p:cNvSpPr>
            <a:spLocks noGrp="1"/>
          </p:cNvSpPr>
          <p:nvPr>
            <p:ph type="sldNum" sz="quarter" idx="12"/>
          </p:nvPr>
        </p:nvSpPr>
        <p:spPr/>
        <p:txBody>
          <a:bodyPr/>
          <a:lstStyle/>
          <a:p>
            <a:fld id="{AA521E76-5141-402C-AA3D-5DFE56D5A097}" type="slidenum">
              <a:rPr lang="en-CH" smtClean="0"/>
              <a:t>11</a:t>
            </a:fld>
            <a:endParaRPr lang="en-CH"/>
          </a:p>
        </p:txBody>
      </p:sp>
      <p:pic>
        <p:nvPicPr>
          <p:cNvPr id="10" name="Content Placeholder 9" descr="A screenshot of a video game&#10;&#10;Description automatically generated">
            <a:extLst>
              <a:ext uri="{FF2B5EF4-FFF2-40B4-BE49-F238E27FC236}">
                <a16:creationId xmlns:a16="http://schemas.microsoft.com/office/drawing/2014/main" id="{D01ECE04-A892-913A-C808-77CE36650F7D}"/>
              </a:ext>
            </a:extLst>
          </p:cNvPr>
          <p:cNvPicPr>
            <a:picLocks noChangeAspect="1"/>
          </p:cNvPicPr>
          <p:nvPr/>
        </p:nvPicPr>
        <p:blipFill rotWithShape="1">
          <a:blip r:embed="rId3">
            <a:extLst>
              <a:ext uri="{28A0092B-C50C-407E-A947-70E740481C1C}">
                <a14:useLocalDpi xmlns:a14="http://schemas.microsoft.com/office/drawing/2010/main" val="0"/>
              </a:ext>
            </a:extLst>
          </a:blip>
          <a:srcRect t="58716" r="95665"/>
          <a:stretch/>
        </p:blipFill>
        <p:spPr>
          <a:xfrm>
            <a:off x="0" y="4026716"/>
            <a:ext cx="528506" cy="2831284"/>
          </a:xfrm>
          <a:prstGeom prst="rect">
            <a:avLst/>
          </a:prstGeom>
        </p:spPr>
      </p:pic>
      <p:pic>
        <p:nvPicPr>
          <p:cNvPr id="4" name="Content Placeholder 9" descr="A screenshot of a video game&#10;&#10;Description automatically generated">
            <a:extLst>
              <a:ext uri="{FF2B5EF4-FFF2-40B4-BE49-F238E27FC236}">
                <a16:creationId xmlns:a16="http://schemas.microsoft.com/office/drawing/2014/main" id="{E3B702A1-823E-5B3E-1632-A1D598936404}"/>
              </a:ext>
            </a:extLst>
          </p:cNvPr>
          <p:cNvPicPr>
            <a:picLocks noChangeAspect="1"/>
          </p:cNvPicPr>
          <p:nvPr/>
        </p:nvPicPr>
        <p:blipFill rotWithShape="1">
          <a:blip r:embed="rId3">
            <a:extLst>
              <a:ext uri="{28A0092B-C50C-407E-A947-70E740481C1C}">
                <a14:useLocalDpi xmlns:a14="http://schemas.microsoft.com/office/drawing/2010/main" val="0"/>
              </a:ext>
            </a:extLst>
          </a:blip>
          <a:srcRect r="62982" b="43364"/>
          <a:stretch/>
        </p:blipFill>
        <p:spPr>
          <a:xfrm>
            <a:off x="-1" y="0"/>
            <a:ext cx="4513277" cy="3884103"/>
          </a:xfrm>
          <a:prstGeom prst="rect">
            <a:avLst/>
          </a:prstGeom>
        </p:spPr>
      </p:pic>
    </p:spTree>
    <p:extLst>
      <p:ext uri="{BB962C8B-B14F-4D97-AF65-F5344CB8AC3E}">
        <p14:creationId xmlns:p14="http://schemas.microsoft.com/office/powerpoint/2010/main" val="2748436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868B-3322-4D9C-6C47-D02B99F96843}"/>
              </a:ext>
            </a:extLst>
          </p:cNvPr>
          <p:cNvSpPr>
            <a:spLocks noGrp="1"/>
          </p:cNvSpPr>
          <p:nvPr>
            <p:ph type="title"/>
          </p:nvPr>
        </p:nvSpPr>
        <p:spPr/>
        <p:txBody>
          <a:bodyPr/>
          <a:lstStyle/>
          <a:p>
            <a:r>
              <a:rPr lang="en-CA"/>
              <a:t>Modality Fusion</a:t>
            </a:r>
            <a:endParaRPr lang="en-CH"/>
          </a:p>
        </p:txBody>
      </p:sp>
      <p:sp>
        <p:nvSpPr>
          <p:cNvPr id="3" name="Slide Number Placeholder 2">
            <a:extLst>
              <a:ext uri="{FF2B5EF4-FFF2-40B4-BE49-F238E27FC236}">
                <a16:creationId xmlns:a16="http://schemas.microsoft.com/office/drawing/2014/main" id="{E6A8C59A-0B90-5C78-4DCF-859015D8469D}"/>
              </a:ext>
            </a:extLst>
          </p:cNvPr>
          <p:cNvSpPr>
            <a:spLocks noGrp="1"/>
          </p:cNvSpPr>
          <p:nvPr>
            <p:ph type="sldNum" sz="quarter" idx="12"/>
          </p:nvPr>
        </p:nvSpPr>
        <p:spPr/>
        <p:txBody>
          <a:bodyPr/>
          <a:lstStyle/>
          <a:p>
            <a:fld id="{AA521E76-5141-402C-AA3D-5DFE56D5A097}" type="slidenum">
              <a:rPr lang="en-CH" smtClean="0"/>
              <a:t>12</a:t>
            </a:fld>
            <a:endParaRPr lang="en-CH"/>
          </a:p>
        </p:txBody>
      </p:sp>
      <p:pic>
        <p:nvPicPr>
          <p:cNvPr id="10" name="Content Placeholder 9" descr="A screenshot of a video game&#10;&#10;Description automatically generated">
            <a:extLst>
              <a:ext uri="{FF2B5EF4-FFF2-40B4-BE49-F238E27FC236}">
                <a16:creationId xmlns:a16="http://schemas.microsoft.com/office/drawing/2014/main" id="{D01ECE04-A892-913A-C808-77CE36650F7D}"/>
              </a:ext>
            </a:extLst>
          </p:cNvPr>
          <p:cNvPicPr>
            <a:picLocks noChangeAspect="1"/>
          </p:cNvPicPr>
          <p:nvPr/>
        </p:nvPicPr>
        <p:blipFill rotWithShape="1">
          <a:blip r:embed="rId3">
            <a:extLst>
              <a:ext uri="{28A0092B-C50C-407E-A947-70E740481C1C}">
                <a14:useLocalDpi xmlns:a14="http://schemas.microsoft.com/office/drawing/2010/main" val="0"/>
              </a:ext>
            </a:extLst>
          </a:blip>
          <a:srcRect t="58716" r="95665"/>
          <a:stretch/>
        </p:blipFill>
        <p:spPr>
          <a:xfrm>
            <a:off x="0" y="4026716"/>
            <a:ext cx="528506" cy="2831284"/>
          </a:xfrm>
          <a:prstGeom prst="rect">
            <a:avLst/>
          </a:prstGeom>
        </p:spPr>
      </p:pic>
      <p:pic>
        <p:nvPicPr>
          <p:cNvPr id="4" name="Content Placeholder 9" descr="A screenshot of a video game&#10;&#10;Description automatically generated">
            <a:extLst>
              <a:ext uri="{FF2B5EF4-FFF2-40B4-BE49-F238E27FC236}">
                <a16:creationId xmlns:a16="http://schemas.microsoft.com/office/drawing/2014/main" id="{E3B702A1-823E-5B3E-1632-A1D598936404}"/>
              </a:ext>
            </a:extLst>
          </p:cNvPr>
          <p:cNvPicPr>
            <a:picLocks noChangeAspect="1"/>
          </p:cNvPicPr>
          <p:nvPr/>
        </p:nvPicPr>
        <p:blipFill rotWithShape="1">
          <a:blip r:embed="rId3">
            <a:extLst>
              <a:ext uri="{28A0092B-C50C-407E-A947-70E740481C1C}">
                <a14:useLocalDpi xmlns:a14="http://schemas.microsoft.com/office/drawing/2010/main" val="0"/>
              </a:ext>
            </a:extLst>
          </a:blip>
          <a:srcRect l="1" r="41720" b="43364"/>
          <a:stretch/>
        </p:blipFill>
        <p:spPr>
          <a:xfrm>
            <a:off x="-1" y="0"/>
            <a:ext cx="7105476" cy="3884103"/>
          </a:xfrm>
          <a:prstGeom prst="rect">
            <a:avLst/>
          </a:prstGeom>
        </p:spPr>
      </p:pic>
    </p:spTree>
    <p:extLst>
      <p:ext uri="{BB962C8B-B14F-4D97-AF65-F5344CB8AC3E}">
        <p14:creationId xmlns:p14="http://schemas.microsoft.com/office/powerpoint/2010/main" val="1746644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868B-3322-4D9C-6C47-D02B99F96843}"/>
              </a:ext>
            </a:extLst>
          </p:cNvPr>
          <p:cNvSpPr>
            <a:spLocks noGrp="1"/>
          </p:cNvSpPr>
          <p:nvPr>
            <p:ph type="title"/>
          </p:nvPr>
        </p:nvSpPr>
        <p:spPr/>
        <p:txBody>
          <a:bodyPr/>
          <a:lstStyle/>
          <a:p>
            <a:r>
              <a:rPr lang="en-CA"/>
              <a:t>Modality Fusion</a:t>
            </a:r>
            <a:endParaRPr lang="en-CH"/>
          </a:p>
        </p:txBody>
      </p:sp>
      <p:sp>
        <p:nvSpPr>
          <p:cNvPr id="3" name="Slide Number Placeholder 2">
            <a:extLst>
              <a:ext uri="{FF2B5EF4-FFF2-40B4-BE49-F238E27FC236}">
                <a16:creationId xmlns:a16="http://schemas.microsoft.com/office/drawing/2014/main" id="{E6A8C59A-0B90-5C78-4DCF-859015D8469D}"/>
              </a:ext>
            </a:extLst>
          </p:cNvPr>
          <p:cNvSpPr>
            <a:spLocks noGrp="1"/>
          </p:cNvSpPr>
          <p:nvPr>
            <p:ph type="sldNum" sz="quarter" idx="12"/>
          </p:nvPr>
        </p:nvSpPr>
        <p:spPr/>
        <p:txBody>
          <a:bodyPr/>
          <a:lstStyle/>
          <a:p>
            <a:fld id="{AA521E76-5141-402C-AA3D-5DFE56D5A097}" type="slidenum">
              <a:rPr lang="en-CH" smtClean="0"/>
              <a:t>13</a:t>
            </a:fld>
            <a:endParaRPr lang="en-CH"/>
          </a:p>
        </p:txBody>
      </p:sp>
      <p:pic>
        <p:nvPicPr>
          <p:cNvPr id="10" name="Content Placeholder 9" descr="A screenshot of a video game&#10;&#10;Description automatically generated">
            <a:extLst>
              <a:ext uri="{FF2B5EF4-FFF2-40B4-BE49-F238E27FC236}">
                <a16:creationId xmlns:a16="http://schemas.microsoft.com/office/drawing/2014/main" id="{D01ECE04-A892-913A-C808-77CE36650F7D}"/>
              </a:ext>
            </a:extLst>
          </p:cNvPr>
          <p:cNvPicPr>
            <a:picLocks noChangeAspect="1"/>
          </p:cNvPicPr>
          <p:nvPr/>
        </p:nvPicPr>
        <p:blipFill rotWithShape="1">
          <a:blip r:embed="rId3">
            <a:extLst>
              <a:ext uri="{28A0092B-C50C-407E-A947-70E740481C1C}">
                <a14:useLocalDpi xmlns:a14="http://schemas.microsoft.com/office/drawing/2010/main" val="0"/>
              </a:ext>
            </a:extLst>
          </a:blip>
          <a:srcRect l="1" t="58716" r="84724"/>
          <a:stretch/>
        </p:blipFill>
        <p:spPr>
          <a:xfrm>
            <a:off x="0" y="4026716"/>
            <a:ext cx="1862356" cy="2831284"/>
          </a:xfrm>
          <a:prstGeom prst="rect">
            <a:avLst/>
          </a:prstGeom>
        </p:spPr>
      </p:pic>
      <p:pic>
        <p:nvPicPr>
          <p:cNvPr id="4" name="Content Placeholder 9" descr="A screenshot of a video game&#10;&#10;Description automatically generated">
            <a:extLst>
              <a:ext uri="{FF2B5EF4-FFF2-40B4-BE49-F238E27FC236}">
                <a16:creationId xmlns:a16="http://schemas.microsoft.com/office/drawing/2014/main" id="{E3B702A1-823E-5B3E-1632-A1D598936404}"/>
              </a:ext>
            </a:extLst>
          </p:cNvPr>
          <p:cNvPicPr>
            <a:picLocks noChangeAspect="1"/>
          </p:cNvPicPr>
          <p:nvPr/>
        </p:nvPicPr>
        <p:blipFill rotWithShape="1">
          <a:blip r:embed="rId3">
            <a:extLst>
              <a:ext uri="{28A0092B-C50C-407E-A947-70E740481C1C}">
                <a14:useLocalDpi xmlns:a14="http://schemas.microsoft.com/office/drawing/2010/main" val="0"/>
              </a:ext>
            </a:extLst>
          </a:blip>
          <a:srcRect l="1" r="41720" b="43364"/>
          <a:stretch/>
        </p:blipFill>
        <p:spPr>
          <a:xfrm>
            <a:off x="-1" y="0"/>
            <a:ext cx="7105476" cy="3884103"/>
          </a:xfrm>
          <a:prstGeom prst="rect">
            <a:avLst/>
          </a:prstGeom>
        </p:spPr>
      </p:pic>
      <p:sp>
        <p:nvSpPr>
          <p:cNvPr id="5" name="Rectangle 4">
            <a:extLst>
              <a:ext uri="{FF2B5EF4-FFF2-40B4-BE49-F238E27FC236}">
                <a16:creationId xmlns:a16="http://schemas.microsoft.com/office/drawing/2014/main" id="{B02B314F-5CC8-E127-DEBC-67F13CD7ECB0}"/>
              </a:ext>
            </a:extLst>
          </p:cNvPr>
          <p:cNvSpPr/>
          <p:nvPr/>
        </p:nvSpPr>
        <p:spPr>
          <a:xfrm>
            <a:off x="176169" y="1602297"/>
            <a:ext cx="7189365" cy="2281806"/>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113719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868B-3322-4D9C-6C47-D02B99F96843}"/>
              </a:ext>
            </a:extLst>
          </p:cNvPr>
          <p:cNvSpPr>
            <a:spLocks noGrp="1"/>
          </p:cNvSpPr>
          <p:nvPr>
            <p:ph type="title"/>
          </p:nvPr>
        </p:nvSpPr>
        <p:spPr/>
        <p:txBody>
          <a:bodyPr/>
          <a:lstStyle/>
          <a:p>
            <a:r>
              <a:rPr lang="en-CA"/>
              <a:t>Modality Fusion</a:t>
            </a:r>
            <a:endParaRPr lang="en-CH"/>
          </a:p>
        </p:txBody>
      </p:sp>
      <p:sp>
        <p:nvSpPr>
          <p:cNvPr id="3" name="Slide Number Placeholder 2">
            <a:extLst>
              <a:ext uri="{FF2B5EF4-FFF2-40B4-BE49-F238E27FC236}">
                <a16:creationId xmlns:a16="http://schemas.microsoft.com/office/drawing/2014/main" id="{E6A8C59A-0B90-5C78-4DCF-859015D8469D}"/>
              </a:ext>
            </a:extLst>
          </p:cNvPr>
          <p:cNvSpPr>
            <a:spLocks noGrp="1"/>
          </p:cNvSpPr>
          <p:nvPr>
            <p:ph type="sldNum" sz="quarter" idx="12"/>
          </p:nvPr>
        </p:nvSpPr>
        <p:spPr/>
        <p:txBody>
          <a:bodyPr/>
          <a:lstStyle/>
          <a:p>
            <a:fld id="{AA521E76-5141-402C-AA3D-5DFE56D5A097}" type="slidenum">
              <a:rPr lang="en-CH" smtClean="0"/>
              <a:t>14</a:t>
            </a:fld>
            <a:endParaRPr lang="en-CH"/>
          </a:p>
        </p:txBody>
      </p:sp>
      <p:pic>
        <p:nvPicPr>
          <p:cNvPr id="10" name="Content Placeholder 9" descr="A screenshot of a video game&#10;&#10;Description automatically generated">
            <a:extLst>
              <a:ext uri="{FF2B5EF4-FFF2-40B4-BE49-F238E27FC236}">
                <a16:creationId xmlns:a16="http://schemas.microsoft.com/office/drawing/2014/main" id="{D01ECE04-A892-913A-C808-77CE36650F7D}"/>
              </a:ext>
            </a:extLst>
          </p:cNvPr>
          <p:cNvPicPr>
            <a:picLocks noChangeAspect="1"/>
          </p:cNvPicPr>
          <p:nvPr/>
        </p:nvPicPr>
        <p:blipFill rotWithShape="1">
          <a:blip r:embed="rId3">
            <a:extLst>
              <a:ext uri="{28A0092B-C50C-407E-A947-70E740481C1C}">
                <a14:useLocalDpi xmlns:a14="http://schemas.microsoft.com/office/drawing/2010/main" val="0"/>
              </a:ext>
            </a:extLst>
          </a:blip>
          <a:srcRect l="1" t="58716" r="64633"/>
          <a:stretch/>
        </p:blipFill>
        <p:spPr>
          <a:xfrm>
            <a:off x="-1" y="4026716"/>
            <a:ext cx="4311941" cy="2831284"/>
          </a:xfrm>
          <a:prstGeom prst="rect">
            <a:avLst/>
          </a:prstGeom>
        </p:spPr>
      </p:pic>
      <p:pic>
        <p:nvPicPr>
          <p:cNvPr id="4" name="Content Placeholder 9" descr="A screenshot of a video game&#10;&#10;Description automatically generated">
            <a:extLst>
              <a:ext uri="{FF2B5EF4-FFF2-40B4-BE49-F238E27FC236}">
                <a16:creationId xmlns:a16="http://schemas.microsoft.com/office/drawing/2014/main" id="{E3B702A1-823E-5B3E-1632-A1D598936404}"/>
              </a:ext>
            </a:extLst>
          </p:cNvPr>
          <p:cNvPicPr>
            <a:picLocks noChangeAspect="1"/>
          </p:cNvPicPr>
          <p:nvPr/>
        </p:nvPicPr>
        <p:blipFill rotWithShape="1">
          <a:blip r:embed="rId3">
            <a:extLst>
              <a:ext uri="{28A0092B-C50C-407E-A947-70E740481C1C}">
                <a14:useLocalDpi xmlns:a14="http://schemas.microsoft.com/office/drawing/2010/main" val="0"/>
              </a:ext>
            </a:extLst>
          </a:blip>
          <a:srcRect l="1" r="41720" b="43364"/>
          <a:stretch/>
        </p:blipFill>
        <p:spPr>
          <a:xfrm>
            <a:off x="-1" y="0"/>
            <a:ext cx="7105476" cy="3884103"/>
          </a:xfrm>
          <a:prstGeom prst="rect">
            <a:avLst/>
          </a:prstGeom>
        </p:spPr>
      </p:pic>
      <p:sp>
        <p:nvSpPr>
          <p:cNvPr id="5" name="Rectangle 4">
            <a:extLst>
              <a:ext uri="{FF2B5EF4-FFF2-40B4-BE49-F238E27FC236}">
                <a16:creationId xmlns:a16="http://schemas.microsoft.com/office/drawing/2014/main" id="{B02B314F-5CC8-E127-DEBC-67F13CD7ECB0}"/>
              </a:ext>
            </a:extLst>
          </p:cNvPr>
          <p:cNvSpPr/>
          <p:nvPr/>
        </p:nvSpPr>
        <p:spPr>
          <a:xfrm>
            <a:off x="176169" y="1602297"/>
            <a:ext cx="7189365" cy="2281806"/>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883972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868B-3322-4D9C-6C47-D02B99F96843}"/>
              </a:ext>
            </a:extLst>
          </p:cNvPr>
          <p:cNvSpPr>
            <a:spLocks noGrp="1"/>
          </p:cNvSpPr>
          <p:nvPr>
            <p:ph type="title"/>
          </p:nvPr>
        </p:nvSpPr>
        <p:spPr/>
        <p:txBody>
          <a:bodyPr/>
          <a:lstStyle/>
          <a:p>
            <a:r>
              <a:rPr lang="en-CA"/>
              <a:t>Modality Fusion</a:t>
            </a:r>
            <a:endParaRPr lang="en-CH"/>
          </a:p>
        </p:txBody>
      </p:sp>
      <p:sp>
        <p:nvSpPr>
          <p:cNvPr id="3" name="Slide Number Placeholder 2">
            <a:extLst>
              <a:ext uri="{FF2B5EF4-FFF2-40B4-BE49-F238E27FC236}">
                <a16:creationId xmlns:a16="http://schemas.microsoft.com/office/drawing/2014/main" id="{E6A8C59A-0B90-5C78-4DCF-859015D8469D}"/>
              </a:ext>
            </a:extLst>
          </p:cNvPr>
          <p:cNvSpPr>
            <a:spLocks noGrp="1"/>
          </p:cNvSpPr>
          <p:nvPr>
            <p:ph type="sldNum" sz="quarter" idx="12"/>
          </p:nvPr>
        </p:nvSpPr>
        <p:spPr/>
        <p:txBody>
          <a:bodyPr/>
          <a:lstStyle/>
          <a:p>
            <a:fld id="{AA521E76-5141-402C-AA3D-5DFE56D5A097}" type="slidenum">
              <a:rPr lang="en-CH" smtClean="0"/>
              <a:t>15</a:t>
            </a:fld>
            <a:endParaRPr lang="en-CH"/>
          </a:p>
        </p:txBody>
      </p:sp>
      <p:pic>
        <p:nvPicPr>
          <p:cNvPr id="10" name="Content Placeholder 9" descr="A screenshot of a video game&#10;&#10;Description automatically generated">
            <a:extLst>
              <a:ext uri="{FF2B5EF4-FFF2-40B4-BE49-F238E27FC236}">
                <a16:creationId xmlns:a16="http://schemas.microsoft.com/office/drawing/2014/main" id="{D01ECE04-A892-913A-C808-77CE36650F7D}"/>
              </a:ext>
            </a:extLst>
          </p:cNvPr>
          <p:cNvPicPr>
            <a:picLocks noChangeAspect="1"/>
          </p:cNvPicPr>
          <p:nvPr/>
        </p:nvPicPr>
        <p:blipFill rotWithShape="1">
          <a:blip r:embed="rId3">
            <a:extLst>
              <a:ext uri="{28A0092B-C50C-407E-A947-70E740481C1C}">
                <a14:useLocalDpi xmlns:a14="http://schemas.microsoft.com/office/drawing/2010/main" val="0"/>
              </a:ext>
            </a:extLst>
          </a:blip>
          <a:srcRect l="1" t="58716" r="41341"/>
          <a:stretch/>
        </p:blipFill>
        <p:spPr>
          <a:xfrm>
            <a:off x="-1" y="4026716"/>
            <a:ext cx="7151813" cy="2831284"/>
          </a:xfrm>
          <a:prstGeom prst="rect">
            <a:avLst/>
          </a:prstGeom>
        </p:spPr>
      </p:pic>
      <p:pic>
        <p:nvPicPr>
          <p:cNvPr id="4" name="Content Placeholder 9" descr="A screenshot of a video game&#10;&#10;Description automatically generated">
            <a:extLst>
              <a:ext uri="{FF2B5EF4-FFF2-40B4-BE49-F238E27FC236}">
                <a16:creationId xmlns:a16="http://schemas.microsoft.com/office/drawing/2014/main" id="{E3B702A1-823E-5B3E-1632-A1D598936404}"/>
              </a:ext>
            </a:extLst>
          </p:cNvPr>
          <p:cNvPicPr>
            <a:picLocks noChangeAspect="1"/>
          </p:cNvPicPr>
          <p:nvPr/>
        </p:nvPicPr>
        <p:blipFill rotWithShape="1">
          <a:blip r:embed="rId3">
            <a:extLst>
              <a:ext uri="{28A0092B-C50C-407E-A947-70E740481C1C}">
                <a14:useLocalDpi xmlns:a14="http://schemas.microsoft.com/office/drawing/2010/main" val="0"/>
              </a:ext>
            </a:extLst>
          </a:blip>
          <a:srcRect l="1" r="41720" b="43364"/>
          <a:stretch/>
        </p:blipFill>
        <p:spPr>
          <a:xfrm>
            <a:off x="-1" y="0"/>
            <a:ext cx="7105476" cy="3884103"/>
          </a:xfrm>
          <a:prstGeom prst="rect">
            <a:avLst/>
          </a:prstGeom>
        </p:spPr>
      </p:pic>
      <p:sp>
        <p:nvSpPr>
          <p:cNvPr id="5" name="Rectangle 4">
            <a:extLst>
              <a:ext uri="{FF2B5EF4-FFF2-40B4-BE49-F238E27FC236}">
                <a16:creationId xmlns:a16="http://schemas.microsoft.com/office/drawing/2014/main" id="{B02B314F-5CC8-E127-DEBC-67F13CD7ECB0}"/>
              </a:ext>
            </a:extLst>
          </p:cNvPr>
          <p:cNvSpPr/>
          <p:nvPr/>
        </p:nvSpPr>
        <p:spPr>
          <a:xfrm>
            <a:off x="176169" y="1602297"/>
            <a:ext cx="7189365" cy="2281806"/>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431604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868B-3322-4D9C-6C47-D02B99F96843}"/>
              </a:ext>
            </a:extLst>
          </p:cNvPr>
          <p:cNvSpPr>
            <a:spLocks noGrp="1"/>
          </p:cNvSpPr>
          <p:nvPr>
            <p:ph type="title"/>
          </p:nvPr>
        </p:nvSpPr>
        <p:spPr/>
        <p:txBody>
          <a:bodyPr/>
          <a:lstStyle/>
          <a:p>
            <a:r>
              <a:rPr lang="en-CA"/>
              <a:t>Modality Fusion</a:t>
            </a:r>
            <a:endParaRPr lang="en-CH"/>
          </a:p>
        </p:txBody>
      </p:sp>
      <p:sp>
        <p:nvSpPr>
          <p:cNvPr id="3" name="Slide Number Placeholder 2">
            <a:extLst>
              <a:ext uri="{FF2B5EF4-FFF2-40B4-BE49-F238E27FC236}">
                <a16:creationId xmlns:a16="http://schemas.microsoft.com/office/drawing/2014/main" id="{E6A8C59A-0B90-5C78-4DCF-859015D8469D}"/>
              </a:ext>
            </a:extLst>
          </p:cNvPr>
          <p:cNvSpPr>
            <a:spLocks noGrp="1"/>
          </p:cNvSpPr>
          <p:nvPr>
            <p:ph type="sldNum" sz="quarter" idx="12"/>
          </p:nvPr>
        </p:nvSpPr>
        <p:spPr/>
        <p:txBody>
          <a:bodyPr/>
          <a:lstStyle/>
          <a:p>
            <a:fld id="{AA521E76-5141-402C-AA3D-5DFE56D5A097}" type="slidenum">
              <a:rPr lang="en-CH" smtClean="0"/>
              <a:t>16</a:t>
            </a:fld>
            <a:endParaRPr lang="en-CH"/>
          </a:p>
        </p:txBody>
      </p:sp>
      <p:pic>
        <p:nvPicPr>
          <p:cNvPr id="10" name="Content Placeholder 9" descr="A screenshot of a video game&#10;&#10;Description automatically generated">
            <a:extLst>
              <a:ext uri="{FF2B5EF4-FFF2-40B4-BE49-F238E27FC236}">
                <a16:creationId xmlns:a16="http://schemas.microsoft.com/office/drawing/2014/main" id="{D01ECE04-A892-913A-C808-77CE36650F7D}"/>
              </a:ext>
            </a:extLst>
          </p:cNvPr>
          <p:cNvPicPr>
            <a:picLocks noChangeAspect="1"/>
          </p:cNvPicPr>
          <p:nvPr/>
        </p:nvPicPr>
        <p:blipFill rotWithShape="1">
          <a:blip r:embed="rId3">
            <a:extLst>
              <a:ext uri="{28A0092B-C50C-407E-A947-70E740481C1C}">
                <a14:useLocalDpi xmlns:a14="http://schemas.microsoft.com/office/drawing/2010/main" val="0"/>
              </a:ext>
            </a:extLst>
          </a:blip>
          <a:srcRect l="2" t="58716" r="20179"/>
          <a:stretch/>
        </p:blipFill>
        <p:spPr>
          <a:xfrm>
            <a:off x="-1" y="4026716"/>
            <a:ext cx="9731830" cy="2831284"/>
          </a:xfrm>
          <a:prstGeom prst="rect">
            <a:avLst/>
          </a:prstGeom>
        </p:spPr>
      </p:pic>
      <p:pic>
        <p:nvPicPr>
          <p:cNvPr id="4" name="Content Placeholder 9" descr="A screenshot of a video game&#10;&#10;Description automatically generated">
            <a:extLst>
              <a:ext uri="{FF2B5EF4-FFF2-40B4-BE49-F238E27FC236}">
                <a16:creationId xmlns:a16="http://schemas.microsoft.com/office/drawing/2014/main" id="{E3B702A1-823E-5B3E-1632-A1D598936404}"/>
              </a:ext>
            </a:extLst>
          </p:cNvPr>
          <p:cNvPicPr>
            <a:picLocks noChangeAspect="1"/>
          </p:cNvPicPr>
          <p:nvPr/>
        </p:nvPicPr>
        <p:blipFill rotWithShape="1">
          <a:blip r:embed="rId3">
            <a:extLst>
              <a:ext uri="{28A0092B-C50C-407E-A947-70E740481C1C}">
                <a14:useLocalDpi xmlns:a14="http://schemas.microsoft.com/office/drawing/2010/main" val="0"/>
              </a:ext>
            </a:extLst>
          </a:blip>
          <a:srcRect l="2" r="20177" b="43364"/>
          <a:stretch/>
        </p:blipFill>
        <p:spPr>
          <a:xfrm>
            <a:off x="-1" y="0"/>
            <a:ext cx="9731830" cy="3884103"/>
          </a:xfrm>
          <a:prstGeom prst="rect">
            <a:avLst/>
          </a:prstGeom>
        </p:spPr>
      </p:pic>
    </p:spTree>
    <p:extLst>
      <p:ext uri="{BB962C8B-B14F-4D97-AF65-F5344CB8AC3E}">
        <p14:creationId xmlns:p14="http://schemas.microsoft.com/office/powerpoint/2010/main" val="3997511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868B-3322-4D9C-6C47-D02B99F96843}"/>
              </a:ext>
            </a:extLst>
          </p:cNvPr>
          <p:cNvSpPr>
            <a:spLocks noGrp="1"/>
          </p:cNvSpPr>
          <p:nvPr>
            <p:ph type="title"/>
          </p:nvPr>
        </p:nvSpPr>
        <p:spPr/>
        <p:txBody>
          <a:bodyPr/>
          <a:lstStyle/>
          <a:p>
            <a:r>
              <a:rPr lang="en-CA"/>
              <a:t>Modality Fusion</a:t>
            </a:r>
            <a:endParaRPr lang="en-CH"/>
          </a:p>
        </p:txBody>
      </p:sp>
      <p:sp>
        <p:nvSpPr>
          <p:cNvPr id="3" name="Slide Number Placeholder 2">
            <a:extLst>
              <a:ext uri="{FF2B5EF4-FFF2-40B4-BE49-F238E27FC236}">
                <a16:creationId xmlns:a16="http://schemas.microsoft.com/office/drawing/2014/main" id="{E6A8C59A-0B90-5C78-4DCF-859015D8469D}"/>
              </a:ext>
            </a:extLst>
          </p:cNvPr>
          <p:cNvSpPr>
            <a:spLocks noGrp="1"/>
          </p:cNvSpPr>
          <p:nvPr>
            <p:ph type="sldNum" sz="quarter" idx="12"/>
          </p:nvPr>
        </p:nvSpPr>
        <p:spPr/>
        <p:txBody>
          <a:bodyPr/>
          <a:lstStyle/>
          <a:p>
            <a:fld id="{AA521E76-5141-402C-AA3D-5DFE56D5A097}" type="slidenum">
              <a:rPr lang="en-CH" smtClean="0"/>
              <a:t>17</a:t>
            </a:fld>
            <a:endParaRPr lang="en-CH"/>
          </a:p>
        </p:txBody>
      </p:sp>
      <p:pic>
        <p:nvPicPr>
          <p:cNvPr id="10" name="Content Placeholder 9" descr="A screenshot of a video game&#10;&#10;Description automatically generated">
            <a:extLst>
              <a:ext uri="{FF2B5EF4-FFF2-40B4-BE49-F238E27FC236}">
                <a16:creationId xmlns:a16="http://schemas.microsoft.com/office/drawing/2014/main" id="{D01ECE04-A892-913A-C808-77CE36650F7D}"/>
              </a:ext>
            </a:extLst>
          </p:cNvPr>
          <p:cNvPicPr>
            <a:picLocks noChangeAspect="1"/>
          </p:cNvPicPr>
          <p:nvPr/>
        </p:nvPicPr>
        <p:blipFill rotWithShape="1">
          <a:blip r:embed="rId3">
            <a:extLst>
              <a:ext uri="{28A0092B-C50C-407E-A947-70E740481C1C}">
                <a14:useLocalDpi xmlns:a14="http://schemas.microsoft.com/office/drawing/2010/main" val="0"/>
              </a:ext>
            </a:extLst>
          </a:blip>
          <a:srcRect l="3" t="54779" r="1" b="1"/>
          <a:stretch/>
        </p:blipFill>
        <p:spPr>
          <a:xfrm>
            <a:off x="-2" y="3756752"/>
            <a:ext cx="12192001" cy="3101248"/>
          </a:xfrm>
          <a:prstGeom prst="rect">
            <a:avLst/>
          </a:prstGeom>
        </p:spPr>
      </p:pic>
      <p:pic>
        <p:nvPicPr>
          <p:cNvPr id="4" name="Content Placeholder 9" descr="A screenshot of a video game&#10;&#10;Description automatically generated">
            <a:extLst>
              <a:ext uri="{FF2B5EF4-FFF2-40B4-BE49-F238E27FC236}">
                <a16:creationId xmlns:a16="http://schemas.microsoft.com/office/drawing/2014/main" id="{E3B702A1-823E-5B3E-1632-A1D598936404}"/>
              </a:ext>
            </a:extLst>
          </p:cNvPr>
          <p:cNvPicPr>
            <a:picLocks noChangeAspect="1"/>
          </p:cNvPicPr>
          <p:nvPr/>
        </p:nvPicPr>
        <p:blipFill rotWithShape="1">
          <a:blip r:embed="rId3">
            <a:extLst>
              <a:ext uri="{28A0092B-C50C-407E-A947-70E740481C1C}">
                <a14:useLocalDpi xmlns:a14="http://schemas.microsoft.com/office/drawing/2010/main" val="0"/>
              </a:ext>
            </a:extLst>
          </a:blip>
          <a:srcRect l="1" r="-1" b="43364"/>
          <a:stretch/>
        </p:blipFill>
        <p:spPr>
          <a:xfrm>
            <a:off x="-2" y="0"/>
            <a:ext cx="12192002" cy="3884103"/>
          </a:xfrm>
          <a:prstGeom prst="rect">
            <a:avLst/>
          </a:prstGeom>
        </p:spPr>
      </p:pic>
    </p:spTree>
    <p:extLst>
      <p:ext uri="{BB962C8B-B14F-4D97-AF65-F5344CB8AC3E}">
        <p14:creationId xmlns:p14="http://schemas.microsoft.com/office/powerpoint/2010/main" val="1653178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83C8-9520-DF25-64E0-59CF8E4FBD2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A0874E8-1127-1593-1F84-85F3E32C285B}"/>
              </a:ext>
            </a:extLst>
          </p:cNvPr>
          <p:cNvSpPr>
            <a:spLocks noGrp="1"/>
          </p:cNvSpPr>
          <p:nvPr>
            <p:ph type="title"/>
          </p:nvPr>
        </p:nvSpPr>
        <p:spPr/>
        <p:txBody>
          <a:bodyPr/>
          <a:lstStyle/>
          <a:p>
            <a:r>
              <a:rPr lang="fr-FR" b="1" dirty="0">
                <a:ea typeface="Segoe UI Black"/>
                <a:cs typeface="Segoe UI"/>
              </a:rPr>
              <a:t>CARE/CASE </a:t>
            </a:r>
            <a:r>
              <a:rPr lang="fr-FR" b="1" dirty="0" err="1">
                <a:ea typeface="Segoe UI Black"/>
                <a:cs typeface="Segoe UI"/>
              </a:rPr>
              <a:t>Models</a:t>
            </a:r>
            <a:endParaRPr lang="fr-FR" b="1" dirty="0">
              <a:ea typeface="Segoe UI Black"/>
              <a:cs typeface="Segoe UI"/>
            </a:endParaRPr>
          </a:p>
        </p:txBody>
      </p:sp>
      <p:pic>
        <p:nvPicPr>
          <p:cNvPr id="7" name="Picture 6">
            <a:extLst>
              <a:ext uri="{FF2B5EF4-FFF2-40B4-BE49-F238E27FC236}">
                <a16:creationId xmlns:a16="http://schemas.microsoft.com/office/drawing/2014/main" id="{88B0BBE3-59CC-0BFB-5557-2E2539A4AD6B}"/>
              </a:ext>
            </a:extLst>
          </p:cNvPr>
          <p:cNvPicPr>
            <a:picLocks noChangeAspect="1"/>
          </p:cNvPicPr>
          <p:nvPr/>
        </p:nvPicPr>
        <p:blipFill rotWithShape="1">
          <a:blip r:embed="rId3">
            <a:extLst>
              <a:ext uri="{28A0092B-C50C-407E-A947-70E740481C1C}">
                <a14:useLocalDpi xmlns:a14="http://schemas.microsoft.com/office/drawing/2010/main" val="0"/>
              </a:ext>
            </a:extLst>
          </a:blip>
          <a:srcRect t="-12212" b="-12212"/>
          <a:stretch/>
        </p:blipFill>
        <p:spPr>
          <a:xfrm>
            <a:off x="1382206" y="2573119"/>
            <a:ext cx="9427589" cy="4148356"/>
          </a:xfrm>
          <a:prstGeom prst="rect">
            <a:avLst/>
          </a:prstGeom>
        </p:spPr>
      </p:pic>
      <p:sp>
        <p:nvSpPr>
          <p:cNvPr id="3" name="Espace réservé du contenu 2">
            <a:extLst>
              <a:ext uri="{FF2B5EF4-FFF2-40B4-BE49-F238E27FC236}">
                <a16:creationId xmlns:a16="http://schemas.microsoft.com/office/drawing/2014/main" id="{E2DF68F7-794F-7924-DBD0-D6EF1943E168}"/>
              </a:ext>
            </a:extLst>
          </p:cNvPr>
          <p:cNvSpPr>
            <a:spLocks noGrp="1"/>
          </p:cNvSpPr>
          <p:nvPr>
            <p:ph idx="1"/>
          </p:nvPr>
        </p:nvSpPr>
        <p:spPr/>
        <p:txBody>
          <a:bodyPr vert="horz" lIns="91440" tIns="45720" rIns="91440" bIns="45720" rtlCol="0" anchor="t">
            <a:normAutofit/>
          </a:bodyPr>
          <a:lstStyle/>
          <a:p>
            <a:r>
              <a:rPr lang="en-CA" dirty="0">
                <a:cs typeface="Segoe UI" panose="020B0502040204020203" pitchFamily="34" charset="0"/>
              </a:rPr>
              <a:t>CARE: Complimentary</a:t>
            </a:r>
          </a:p>
          <a:p>
            <a:r>
              <a:rPr lang="en-CA" dirty="0">
                <a:cs typeface="Segoe UI" panose="020B0502040204020203" pitchFamily="34" charset="0"/>
              </a:rPr>
              <a:t>CASE: Synergistic</a:t>
            </a:r>
          </a:p>
          <a:p>
            <a:endParaRPr lang="en-CA" dirty="0">
              <a:cs typeface="Segoe UI" panose="020B0502040204020203" pitchFamily="34" charset="0"/>
            </a:endParaRPr>
          </a:p>
        </p:txBody>
      </p:sp>
      <p:sp>
        <p:nvSpPr>
          <p:cNvPr id="4" name="Slide Number Placeholder 3">
            <a:extLst>
              <a:ext uri="{FF2B5EF4-FFF2-40B4-BE49-F238E27FC236}">
                <a16:creationId xmlns:a16="http://schemas.microsoft.com/office/drawing/2014/main" id="{B11AAC7C-DD87-5DD8-8CDF-9AA64C4E9247}"/>
              </a:ext>
            </a:extLst>
          </p:cNvPr>
          <p:cNvSpPr>
            <a:spLocks noGrp="1"/>
          </p:cNvSpPr>
          <p:nvPr>
            <p:ph type="sldNum" sz="quarter" idx="12"/>
          </p:nvPr>
        </p:nvSpPr>
        <p:spPr/>
        <p:txBody>
          <a:bodyPr/>
          <a:lstStyle/>
          <a:p>
            <a:fld id="{AA521E76-5141-402C-AA3D-5DFE56D5A097}" type="slidenum">
              <a:rPr lang="en-CH" smtClean="0"/>
              <a:t>18</a:t>
            </a:fld>
            <a:endParaRPr lang="en-CH"/>
          </a:p>
        </p:txBody>
      </p:sp>
    </p:spTree>
    <p:extLst>
      <p:ext uri="{BB962C8B-B14F-4D97-AF65-F5344CB8AC3E}">
        <p14:creationId xmlns:p14="http://schemas.microsoft.com/office/powerpoint/2010/main" val="160023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95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3209-9DD5-48D0-0F49-13801AD4B003}"/>
              </a:ext>
            </a:extLst>
          </p:cNvPr>
          <p:cNvSpPr>
            <a:spLocks noGrp="1"/>
          </p:cNvSpPr>
          <p:nvPr>
            <p:ph type="ctrTitle"/>
          </p:nvPr>
        </p:nvSpPr>
        <p:spPr>
          <a:xfrm>
            <a:off x="58326" y="3937001"/>
            <a:ext cx="12129370" cy="1009737"/>
          </a:xfrm>
        </p:spPr>
        <p:txBody>
          <a:bodyPr>
            <a:normAutofit/>
          </a:bodyPr>
          <a:lstStyle/>
          <a:p>
            <a:r>
              <a:rPr lang="en-CA">
                <a:solidFill>
                  <a:srgbClr val="DCDAC7"/>
                </a:solidFill>
                <a:ea typeface="Segoe UI Black"/>
                <a:cs typeface="Calibri Light"/>
              </a:rPr>
              <a:t>Evaluation</a:t>
            </a:r>
            <a:endParaRPr lang="fr-FR">
              <a:solidFill>
                <a:srgbClr val="DCDAC7"/>
              </a:solidFill>
            </a:endParaRPr>
          </a:p>
        </p:txBody>
      </p:sp>
      <p:sp>
        <p:nvSpPr>
          <p:cNvPr id="3" name="Slide Number Placeholder 2">
            <a:extLst>
              <a:ext uri="{FF2B5EF4-FFF2-40B4-BE49-F238E27FC236}">
                <a16:creationId xmlns:a16="http://schemas.microsoft.com/office/drawing/2014/main" id="{5B5159E9-D7C3-4E5C-EBCB-B774968FF717}"/>
              </a:ext>
            </a:extLst>
          </p:cNvPr>
          <p:cNvSpPr>
            <a:spLocks noGrp="1"/>
          </p:cNvSpPr>
          <p:nvPr>
            <p:ph type="sldNum" sz="quarter" idx="12"/>
          </p:nvPr>
        </p:nvSpPr>
        <p:spPr/>
        <p:txBody>
          <a:bodyPr/>
          <a:lstStyle/>
          <a:p>
            <a:fld id="{AA521E76-5141-402C-AA3D-5DFE56D5A097}" type="slidenum">
              <a:rPr lang="en-CH" smtClean="0"/>
              <a:t>19</a:t>
            </a:fld>
            <a:endParaRPr lang="en-CH"/>
          </a:p>
        </p:txBody>
      </p:sp>
      <p:sp>
        <p:nvSpPr>
          <p:cNvPr id="8" name="Subtitle 2">
            <a:extLst>
              <a:ext uri="{FF2B5EF4-FFF2-40B4-BE49-F238E27FC236}">
                <a16:creationId xmlns:a16="http://schemas.microsoft.com/office/drawing/2014/main" id="{C71BDE25-D939-5541-5C9E-B6BB64902FD1}"/>
              </a:ext>
            </a:extLst>
          </p:cNvPr>
          <p:cNvSpPr txBox="1">
            <a:spLocks/>
          </p:cNvSpPr>
          <p:nvPr/>
        </p:nvSpPr>
        <p:spPr>
          <a:xfrm>
            <a:off x="58326" y="174918"/>
            <a:ext cx="987779" cy="28228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100" b="1">
                <a:solidFill>
                  <a:schemeClr val="bg1"/>
                </a:solidFill>
                <a:latin typeface="+mj-lt"/>
                <a:ea typeface="+mn-lt"/>
                <a:cs typeface="Segoe UI"/>
              </a:rPr>
              <a:t>31.05.24</a:t>
            </a:r>
            <a:endParaRPr lang="fr-FR" sz="1100" b="1">
              <a:solidFill>
                <a:schemeClr val="bg1"/>
              </a:solidFill>
              <a:latin typeface="+mj-lt"/>
              <a:ea typeface="Calibri"/>
              <a:cs typeface="Calibri"/>
            </a:endParaRPr>
          </a:p>
        </p:txBody>
      </p:sp>
      <p:pic>
        <p:nvPicPr>
          <p:cNvPr id="5" name="Picture 4" descr="undefined">
            <a:extLst>
              <a:ext uri="{FF2B5EF4-FFF2-40B4-BE49-F238E27FC236}">
                <a16:creationId xmlns:a16="http://schemas.microsoft.com/office/drawing/2014/main" id="{803CB9C6-A62D-2919-2D06-343647FC3B86}"/>
              </a:ext>
            </a:extLst>
          </p:cNvPr>
          <p:cNvPicPr>
            <a:picLocks noChangeAspect="1" noChangeArrowheads="1"/>
          </p:cNvPicPr>
          <p:nvPr/>
        </p:nvPicPr>
        <p:blipFill>
          <a:blip r:embed="rId2">
            <a:biLevel thresh="50000"/>
            <a:extLst>
              <a:ext uri="{BEBA8EAE-BF5A-486C-A8C5-ECC9F3942E4B}">
                <a14:imgProps xmlns:a14="http://schemas.microsoft.com/office/drawing/2010/main">
                  <a14:imgLayer r:embed="rId3">
                    <a14:imgEffect>
                      <a14:artisticPhotocopy detail="10"/>
                    </a14:imgEffect>
                  </a14:imgLayer>
                </a14:imgProps>
              </a:ext>
              <a:ext uri="{28A0092B-C50C-407E-A947-70E740481C1C}">
                <a14:useLocalDpi xmlns:a14="http://schemas.microsoft.com/office/drawing/2010/main" val="0"/>
              </a:ext>
            </a:extLst>
          </a:blip>
          <a:srcRect/>
          <a:stretch>
            <a:fillRect/>
          </a:stretch>
        </p:blipFill>
        <p:spPr bwMode="auto">
          <a:xfrm>
            <a:off x="6745552" y="6115706"/>
            <a:ext cx="360000" cy="360000"/>
          </a:xfrm>
          <a:prstGeom prst="rect">
            <a:avLst/>
          </a:prstGeom>
          <a:noFill/>
        </p:spPr>
      </p:pic>
      <p:pic>
        <p:nvPicPr>
          <p:cNvPr id="6" name="Picture 6">
            <a:extLst>
              <a:ext uri="{FF2B5EF4-FFF2-40B4-BE49-F238E27FC236}">
                <a16:creationId xmlns:a16="http://schemas.microsoft.com/office/drawing/2014/main" id="{7FA605AD-1F8C-F017-7DA1-AEBDC95CE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084" y="6122522"/>
            <a:ext cx="841388" cy="3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logo&#10;&#10;Description automatically generated">
            <a:extLst>
              <a:ext uri="{FF2B5EF4-FFF2-40B4-BE49-F238E27FC236}">
                <a16:creationId xmlns:a16="http://schemas.microsoft.com/office/drawing/2014/main" id="{7311CB0F-A89F-9335-19B9-E8F9AD25C0F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726449" y="6025706"/>
            <a:ext cx="720000" cy="540000"/>
          </a:xfrm>
          <a:prstGeom prst="rect">
            <a:avLst/>
          </a:prstGeom>
        </p:spPr>
      </p:pic>
      <p:pic>
        <p:nvPicPr>
          <p:cNvPr id="4" name="Picture 3">
            <a:extLst>
              <a:ext uri="{FF2B5EF4-FFF2-40B4-BE49-F238E27FC236}">
                <a16:creationId xmlns:a16="http://schemas.microsoft.com/office/drawing/2014/main" id="{2C100803-A5CA-A16B-D616-CBAEA9C09D5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45" b="89687" l="4778" r="98353">
                        <a14:foregroundMark x1="14168" y1="37753" x2="5107" y2="53775"/>
                        <a14:foregroundMark x1="5107" y1="53775" x2="9885" y2="57459"/>
                        <a14:foregroundMark x1="81878" y1="34807" x2="61120" y2="37017"/>
                        <a14:foregroundMark x1="61120" y1="37017" x2="58320" y2="36280"/>
                        <a14:foregroundMark x1="89621" y1="37017" x2="91269" y2="55801"/>
                        <a14:foregroundMark x1="91269" y1="55801" x2="90939" y2="55985"/>
                        <a14:foregroundMark x1="92916" y1="46041" x2="94563" y2="52670"/>
                        <a14:backgroundMark x1="98847" y1="45856" x2="99176" y2="53407"/>
                      </a14:backgroundRemoval>
                    </a14:imgEffect>
                  </a14:imgLayer>
                </a14:imgProps>
              </a:ext>
            </a:extLst>
          </a:blip>
          <a:stretch>
            <a:fillRect/>
          </a:stretch>
        </p:blipFill>
        <p:spPr>
          <a:xfrm>
            <a:off x="4626069" y="1357602"/>
            <a:ext cx="2883417" cy="2579399"/>
          </a:xfrm>
          <a:prstGeom prst="rect">
            <a:avLst/>
          </a:prstGeom>
        </p:spPr>
      </p:pic>
    </p:spTree>
    <p:extLst>
      <p:ext uri="{BB962C8B-B14F-4D97-AF65-F5344CB8AC3E}">
        <p14:creationId xmlns:p14="http://schemas.microsoft.com/office/powerpoint/2010/main" val="178476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a:ea typeface="Segoe UI Black"/>
                <a:cs typeface="Segoe UI"/>
              </a:rPr>
              <a:t>Table of Contents</a:t>
            </a:r>
            <a:endParaRPr lang="fr-FR"/>
          </a:p>
        </p:txBody>
      </p:sp>
      <p:sp>
        <p:nvSpPr>
          <p:cNvPr id="5" name="Espace réservé du contenu 4">
            <a:extLst>
              <a:ext uri="{FF2B5EF4-FFF2-40B4-BE49-F238E27FC236}">
                <a16:creationId xmlns:a16="http://schemas.microsoft.com/office/drawing/2014/main" id="{B2A78194-3232-757C-B917-45801F8651F8}"/>
              </a:ext>
            </a:extLst>
          </p:cNvPr>
          <p:cNvSpPr>
            <a:spLocks noGrp="1"/>
          </p:cNvSpPr>
          <p:nvPr>
            <p:ph idx="1"/>
          </p:nvPr>
        </p:nvSpPr>
        <p:spPr/>
        <p:txBody>
          <a:bodyPr/>
          <a:lstStyle/>
          <a:p>
            <a:pPr>
              <a:lnSpc>
                <a:spcPct val="150000"/>
              </a:lnSpc>
            </a:pPr>
            <a:r>
              <a:rPr lang="fr-FR"/>
              <a:t>Introduction</a:t>
            </a:r>
          </a:p>
          <a:p>
            <a:pPr>
              <a:lnSpc>
                <a:spcPct val="150000"/>
              </a:lnSpc>
            </a:pPr>
            <a:r>
              <a:rPr lang="fr-FR"/>
              <a:t>Software Architecture</a:t>
            </a:r>
          </a:p>
          <a:p>
            <a:pPr>
              <a:lnSpc>
                <a:spcPct val="150000"/>
              </a:lnSpc>
            </a:pPr>
            <a:r>
              <a:rPr lang="fr-FR"/>
              <a:t>Evaluation</a:t>
            </a:r>
          </a:p>
          <a:p>
            <a:pPr>
              <a:lnSpc>
                <a:spcPct val="150000"/>
              </a:lnSpc>
            </a:pPr>
            <a:r>
              <a:rPr lang="fr-FR"/>
              <a:t>Limitations and Future Work</a:t>
            </a:r>
          </a:p>
          <a:p>
            <a:pPr>
              <a:lnSpc>
                <a:spcPct val="150000"/>
              </a:lnSpc>
            </a:pPr>
            <a:r>
              <a:rPr lang="fr-FR"/>
              <a:t>Conclusion</a:t>
            </a:r>
          </a:p>
        </p:txBody>
      </p:sp>
      <p:sp>
        <p:nvSpPr>
          <p:cNvPr id="3" name="Slide Number Placeholder 2">
            <a:extLst>
              <a:ext uri="{FF2B5EF4-FFF2-40B4-BE49-F238E27FC236}">
                <a16:creationId xmlns:a16="http://schemas.microsoft.com/office/drawing/2014/main" id="{E69C252E-6640-DFD2-13E8-36042023AE6D}"/>
              </a:ext>
            </a:extLst>
          </p:cNvPr>
          <p:cNvSpPr>
            <a:spLocks noGrp="1"/>
          </p:cNvSpPr>
          <p:nvPr>
            <p:ph type="sldNum" sz="quarter" idx="12"/>
          </p:nvPr>
        </p:nvSpPr>
        <p:spPr/>
        <p:txBody>
          <a:bodyPr/>
          <a:lstStyle/>
          <a:p>
            <a:fld id="{AA521E76-5141-402C-AA3D-5DFE56D5A097}" type="slidenum">
              <a:rPr lang="en-CH" smtClean="0"/>
              <a:t>2</a:t>
            </a:fld>
            <a:endParaRPr lang="en-CH"/>
          </a:p>
        </p:txBody>
      </p:sp>
    </p:spTree>
    <p:extLst>
      <p:ext uri="{BB962C8B-B14F-4D97-AF65-F5344CB8AC3E}">
        <p14:creationId xmlns:p14="http://schemas.microsoft.com/office/powerpoint/2010/main" val="2602165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
            <a:extLst>
              <a:ext uri="{FF2B5EF4-FFF2-40B4-BE49-F238E27FC236}">
                <a16:creationId xmlns:a16="http://schemas.microsoft.com/office/drawing/2014/main" id="{CAD2FFF1-DCD5-89B3-AA31-A4C576417632}"/>
              </a:ext>
            </a:extLst>
          </p:cNvPr>
          <p:cNvSpPr>
            <a:spLocks noGrp="1"/>
          </p:cNvSpPr>
          <p:nvPr>
            <p:ph type="title"/>
          </p:nvPr>
        </p:nvSpPr>
        <p:spPr>
          <a:xfrm>
            <a:off x="838200" y="365125"/>
            <a:ext cx="10515600" cy="1325563"/>
          </a:xfrm>
        </p:spPr>
        <p:txBody>
          <a:bodyPr/>
          <a:lstStyle/>
          <a:p>
            <a:r>
              <a:rPr lang="en-US"/>
              <a:t>Experiment</a:t>
            </a:r>
            <a:endParaRPr lang="fr-FR"/>
          </a:p>
        </p:txBody>
      </p:sp>
      <p:sp>
        <p:nvSpPr>
          <p:cNvPr id="3" name="Segnaposto contenuto 2">
            <a:extLst>
              <a:ext uri="{FF2B5EF4-FFF2-40B4-BE49-F238E27FC236}">
                <a16:creationId xmlns:a16="http://schemas.microsoft.com/office/drawing/2014/main" id="{690C8C81-5497-CA25-6828-0691955A78A0}"/>
              </a:ext>
            </a:extLst>
          </p:cNvPr>
          <p:cNvSpPr>
            <a:spLocks noGrp="1"/>
          </p:cNvSpPr>
          <p:nvPr>
            <p:ph idx="1"/>
          </p:nvPr>
        </p:nvSpPr>
        <p:spPr>
          <a:xfrm>
            <a:off x="838200" y="1825625"/>
            <a:ext cx="6581503" cy="4351338"/>
          </a:xfrm>
        </p:spPr>
        <p:txBody>
          <a:bodyPr>
            <a:noAutofit/>
          </a:bodyPr>
          <a:lstStyle/>
          <a:p>
            <a:pPr>
              <a:lnSpc>
                <a:spcPct val="150000"/>
              </a:lnSpc>
            </a:pPr>
            <a:r>
              <a:rPr lang="en-US"/>
              <a:t>Task: find target objects and colors</a:t>
            </a:r>
          </a:p>
          <a:p>
            <a:pPr lvl="1">
              <a:lnSpc>
                <a:spcPct val="150000"/>
              </a:lnSpc>
            </a:pPr>
            <a:r>
              <a:rPr lang="en-US"/>
              <a:t>Vary input modality</a:t>
            </a:r>
          </a:p>
          <a:p>
            <a:pPr lvl="2">
              <a:lnSpc>
                <a:spcPct val="150000"/>
              </a:lnSpc>
            </a:pPr>
            <a:r>
              <a:rPr lang="en-US">
                <a:latin typeface="+mj-lt"/>
              </a:rPr>
              <a:t>Speech</a:t>
            </a:r>
            <a:r>
              <a:rPr lang="en-US"/>
              <a:t> input (original version)</a:t>
            </a:r>
          </a:p>
          <a:p>
            <a:pPr lvl="2">
              <a:lnSpc>
                <a:spcPct val="150000"/>
              </a:lnSpc>
            </a:pPr>
            <a:r>
              <a:rPr lang="en-US">
                <a:latin typeface="+mj-lt"/>
              </a:rPr>
              <a:t>Keyboard</a:t>
            </a:r>
            <a:r>
              <a:rPr lang="en-US"/>
              <a:t> input (alternate version)</a:t>
            </a:r>
          </a:p>
          <a:p>
            <a:pPr>
              <a:lnSpc>
                <a:spcPct val="150000"/>
              </a:lnSpc>
            </a:pPr>
            <a:r>
              <a:rPr lang="en-US"/>
              <a:t>Healthy participants</a:t>
            </a:r>
          </a:p>
          <a:p>
            <a:pPr lvl="1">
              <a:lnSpc>
                <a:spcPct val="150000"/>
              </a:lnSpc>
            </a:pPr>
            <a:r>
              <a:rPr lang="en-US"/>
              <a:t>Manipulate labels to </a:t>
            </a:r>
            <a:r>
              <a:rPr lang="en-US">
                <a:sym typeface="Wingdings" pitchFamily="2" charset="2"/>
              </a:rPr>
              <a:t>s</a:t>
            </a:r>
            <a:r>
              <a:rPr lang="en-US"/>
              <a:t>imulate recognition deficits</a:t>
            </a:r>
          </a:p>
          <a:p>
            <a:pPr lvl="2">
              <a:lnSpc>
                <a:spcPct val="150000"/>
              </a:lnSpc>
            </a:pPr>
            <a:endParaRPr lang="en-US"/>
          </a:p>
          <a:p>
            <a:pPr lvl="2">
              <a:lnSpc>
                <a:spcPct val="150000"/>
              </a:lnSpc>
            </a:pPr>
            <a:endParaRPr lang="en-US"/>
          </a:p>
          <a:p>
            <a:endParaRPr lang="it-CH"/>
          </a:p>
        </p:txBody>
      </p:sp>
      <p:sp>
        <p:nvSpPr>
          <p:cNvPr id="2" name="Slide Number Placeholder 1">
            <a:extLst>
              <a:ext uri="{FF2B5EF4-FFF2-40B4-BE49-F238E27FC236}">
                <a16:creationId xmlns:a16="http://schemas.microsoft.com/office/drawing/2014/main" id="{EC21B1E9-7F61-E654-8B1B-3279A34E7BED}"/>
              </a:ext>
            </a:extLst>
          </p:cNvPr>
          <p:cNvSpPr>
            <a:spLocks noGrp="1"/>
          </p:cNvSpPr>
          <p:nvPr>
            <p:ph type="sldNum" sz="quarter" idx="12"/>
          </p:nvPr>
        </p:nvSpPr>
        <p:spPr>
          <a:xfrm>
            <a:off x="8610600" y="6356350"/>
            <a:ext cx="2743200" cy="365125"/>
          </a:xfrm>
        </p:spPr>
        <p:txBody>
          <a:bodyPr/>
          <a:lstStyle/>
          <a:p>
            <a:fld id="{AA521E76-5141-402C-AA3D-5DFE56D5A097}" type="slidenum">
              <a:rPr lang="en-CH" smtClean="0"/>
              <a:t>20</a:t>
            </a:fld>
            <a:endParaRPr lang="en-CH"/>
          </a:p>
        </p:txBody>
      </p:sp>
      <p:pic>
        <p:nvPicPr>
          <p:cNvPr id="12" name="Picture 11" descr="A set of icons of various items&#10;&#10;Description automatically generated">
            <a:extLst>
              <a:ext uri="{FF2B5EF4-FFF2-40B4-BE49-F238E27FC236}">
                <a16:creationId xmlns:a16="http://schemas.microsoft.com/office/drawing/2014/main" id="{D04BE4B1-9A79-9896-F4D0-2B24C813F83B}"/>
              </a:ext>
            </a:extLst>
          </p:cNvPr>
          <p:cNvPicPr>
            <a:picLocks noChangeAspect="1"/>
          </p:cNvPicPr>
          <p:nvPr/>
        </p:nvPicPr>
        <p:blipFill rotWithShape="1">
          <a:blip r:embed="rId3">
            <a:extLst>
              <a:ext uri="{28A0092B-C50C-407E-A947-70E740481C1C}">
                <a14:useLocalDpi xmlns:a14="http://schemas.microsoft.com/office/drawing/2010/main" val="0"/>
              </a:ext>
            </a:extLst>
          </a:blip>
          <a:srcRect l="25567" t="7280" r="48812" b="51367"/>
          <a:stretch/>
        </p:blipFill>
        <p:spPr>
          <a:xfrm>
            <a:off x="9767755" y="4505805"/>
            <a:ext cx="1586045" cy="1440000"/>
          </a:xfrm>
          <a:prstGeom prst="rect">
            <a:avLst/>
          </a:prstGeom>
        </p:spPr>
      </p:pic>
      <p:pic>
        <p:nvPicPr>
          <p:cNvPr id="13" name="Picture 12" descr="A set of icons of various items&#10;&#10;Description automatically generated">
            <a:extLst>
              <a:ext uri="{FF2B5EF4-FFF2-40B4-BE49-F238E27FC236}">
                <a16:creationId xmlns:a16="http://schemas.microsoft.com/office/drawing/2014/main" id="{8E7CC81D-4225-4F90-8AFF-3C2E5E5528EE}"/>
              </a:ext>
            </a:extLst>
          </p:cNvPr>
          <p:cNvPicPr>
            <a:picLocks noChangeAspect="1"/>
          </p:cNvPicPr>
          <p:nvPr/>
        </p:nvPicPr>
        <p:blipFill rotWithShape="1">
          <a:blip r:embed="rId3">
            <a:extLst>
              <a:ext uri="{28A0092B-C50C-407E-A947-70E740481C1C}">
                <a14:useLocalDpi xmlns:a14="http://schemas.microsoft.com/office/drawing/2010/main" val="0"/>
              </a:ext>
            </a:extLst>
          </a:blip>
          <a:srcRect t="7780" r="74379" b="50867"/>
          <a:stretch/>
        </p:blipFill>
        <p:spPr>
          <a:xfrm>
            <a:off x="7678047" y="4505805"/>
            <a:ext cx="1586044" cy="1440000"/>
          </a:xfrm>
          <a:prstGeom prst="rect">
            <a:avLst/>
          </a:prstGeom>
        </p:spPr>
      </p:pic>
      <p:pic>
        <p:nvPicPr>
          <p:cNvPr id="5" name="Picture 4">
            <a:extLst>
              <a:ext uri="{FF2B5EF4-FFF2-40B4-BE49-F238E27FC236}">
                <a16:creationId xmlns:a16="http://schemas.microsoft.com/office/drawing/2014/main" id="{4330D5D2-BCE3-E747-6387-E20BB66CF057}"/>
              </a:ext>
            </a:extLst>
          </p:cNvPr>
          <p:cNvPicPr>
            <a:picLocks noChangeAspect="1"/>
          </p:cNvPicPr>
          <p:nvPr/>
        </p:nvPicPr>
        <p:blipFill rotWithShape="1">
          <a:blip r:embed="rId4"/>
          <a:srcRect t="6606" r="22689" b="13335"/>
          <a:stretch/>
        </p:blipFill>
        <p:spPr>
          <a:xfrm>
            <a:off x="7678047" y="1690688"/>
            <a:ext cx="3675753" cy="2475713"/>
          </a:xfrm>
          <a:prstGeom prst="rect">
            <a:avLst/>
          </a:prstGeom>
        </p:spPr>
      </p:pic>
    </p:spTree>
    <p:extLst>
      <p:ext uri="{BB962C8B-B14F-4D97-AF65-F5344CB8AC3E}">
        <p14:creationId xmlns:p14="http://schemas.microsoft.com/office/powerpoint/2010/main" val="2211968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a:xfrm>
            <a:off x="838200" y="365125"/>
            <a:ext cx="10515600" cy="1325563"/>
          </a:xfrm>
        </p:spPr>
        <p:txBody>
          <a:bodyPr/>
          <a:lstStyle/>
          <a:p>
            <a:r>
              <a:rPr lang="en-US"/>
              <a:t>Statistical Analysis</a:t>
            </a:r>
            <a:endParaRPr lang="fr-FR"/>
          </a:p>
        </p:txBody>
      </p:sp>
      <p:sp>
        <p:nvSpPr>
          <p:cNvPr id="3" name="Espace réservé du contenu 2">
            <a:extLst>
              <a:ext uri="{FF2B5EF4-FFF2-40B4-BE49-F238E27FC236}">
                <a16:creationId xmlns:a16="http://schemas.microsoft.com/office/drawing/2014/main" id="{40AD9879-B74A-F8B2-809D-8CF86A06508E}"/>
              </a:ext>
            </a:extLst>
          </p:cNvPr>
          <p:cNvSpPr>
            <a:spLocks noGrp="1"/>
          </p:cNvSpPr>
          <p:nvPr>
            <p:ph idx="1"/>
          </p:nvPr>
        </p:nvSpPr>
        <p:spPr>
          <a:xfrm>
            <a:off x="838200" y="1825625"/>
            <a:ext cx="10515600" cy="4351338"/>
          </a:xfrm>
        </p:spPr>
        <p:txBody>
          <a:bodyPr vert="horz" lIns="91440" tIns="45720" rIns="91440" bIns="45720" rtlCol="0" anchor="t">
            <a:normAutofit/>
          </a:bodyPr>
          <a:lstStyle/>
          <a:p>
            <a:pPr>
              <a:lnSpc>
                <a:spcPct val="150000"/>
              </a:lnSpc>
            </a:pPr>
            <a:r>
              <a:rPr lang="en-US"/>
              <a:t>Time</a:t>
            </a:r>
          </a:p>
          <a:p>
            <a:pPr lvl="1">
              <a:lnSpc>
                <a:spcPct val="150000"/>
              </a:lnSpc>
            </a:pPr>
            <a:r>
              <a:rPr lang="en-US"/>
              <a:t>Query time (object vs. color)</a:t>
            </a:r>
          </a:p>
          <a:p>
            <a:pPr lvl="1">
              <a:lnSpc>
                <a:spcPct val="150000"/>
              </a:lnSpc>
            </a:pPr>
            <a:r>
              <a:rPr lang="en-US"/>
              <a:t>Task time (keys vs. speech)</a:t>
            </a:r>
          </a:p>
          <a:p>
            <a:pPr>
              <a:lnSpc>
                <a:spcPct val="150000"/>
              </a:lnSpc>
            </a:pPr>
            <a:r>
              <a:rPr lang="en-US"/>
              <a:t>Accuracy </a:t>
            </a:r>
          </a:p>
          <a:p>
            <a:pPr lvl="1">
              <a:lnSpc>
                <a:spcPct val="150000"/>
              </a:lnSpc>
            </a:pPr>
            <a:r>
              <a:rPr lang="en-US"/>
              <a:t>Task versions (keys vs. speech)</a:t>
            </a:r>
          </a:p>
          <a:p>
            <a:pPr lvl="1">
              <a:lnSpc>
                <a:spcPct val="150000"/>
              </a:lnSpc>
            </a:pPr>
            <a:r>
              <a:rPr lang="en-US"/>
              <a:t>Models</a:t>
            </a:r>
          </a:p>
          <a:p>
            <a:endParaRPr lang="en-US"/>
          </a:p>
          <a:p>
            <a:pPr lvl="1"/>
            <a:endParaRPr lang="en-US"/>
          </a:p>
        </p:txBody>
      </p:sp>
      <p:sp>
        <p:nvSpPr>
          <p:cNvPr id="4" name="Slide Number Placeholder 3">
            <a:extLst>
              <a:ext uri="{FF2B5EF4-FFF2-40B4-BE49-F238E27FC236}">
                <a16:creationId xmlns:a16="http://schemas.microsoft.com/office/drawing/2014/main" id="{48552320-BF36-B340-3A6D-B7A169F4F4AB}"/>
              </a:ext>
            </a:extLst>
          </p:cNvPr>
          <p:cNvSpPr>
            <a:spLocks noGrp="1"/>
          </p:cNvSpPr>
          <p:nvPr>
            <p:ph type="sldNum" sz="quarter" idx="12"/>
          </p:nvPr>
        </p:nvSpPr>
        <p:spPr>
          <a:xfrm>
            <a:off x="8610600" y="6356350"/>
            <a:ext cx="2743200" cy="365125"/>
          </a:xfrm>
        </p:spPr>
        <p:txBody>
          <a:bodyPr/>
          <a:lstStyle/>
          <a:p>
            <a:fld id="{AA521E76-5141-402C-AA3D-5DFE56D5A097}" type="slidenum">
              <a:rPr lang="en-CH" smtClean="0"/>
              <a:t>21</a:t>
            </a:fld>
            <a:endParaRPr lang="en-CH"/>
          </a:p>
        </p:txBody>
      </p:sp>
      <p:pic>
        <p:nvPicPr>
          <p:cNvPr id="8" name="Picture 7" descr="A set of icons of various items&#10;&#10;Description automatically generated">
            <a:extLst>
              <a:ext uri="{FF2B5EF4-FFF2-40B4-BE49-F238E27FC236}">
                <a16:creationId xmlns:a16="http://schemas.microsoft.com/office/drawing/2014/main" id="{01C70FCC-9C34-DA48-036A-F5F693CA86DD}"/>
              </a:ext>
            </a:extLst>
          </p:cNvPr>
          <p:cNvPicPr>
            <a:picLocks noChangeAspect="1"/>
          </p:cNvPicPr>
          <p:nvPr/>
        </p:nvPicPr>
        <p:blipFill rotWithShape="1">
          <a:blip r:embed="rId2">
            <a:extLst>
              <a:ext uri="{28A0092B-C50C-407E-A947-70E740481C1C}">
                <a14:useLocalDpi xmlns:a14="http://schemas.microsoft.com/office/drawing/2010/main" val="0"/>
              </a:ext>
            </a:extLst>
          </a:blip>
          <a:srcRect l="56517" t="50000" r="10166" b="8647"/>
          <a:stretch/>
        </p:blipFill>
        <p:spPr>
          <a:xfrm>
            <a:off x="7228853" y="2561294"/>
            <a:ext cx="4124947" cy="2880000"/>
          </a:xfrm>
          <a:prstGeom prst="rect">
            <a:avLst/>
          </a:prstGeom>
        </p:spPr>
      </p:pic>
    </p:spTree>
    <p:extLst>
      <p:ext uri="{BB962C8B-B14F-4D97-AF65-F5344CB8AC3E}">
        <p14:creationId xmlns:p14="http://schemas.microsoft.com/office/powerpoint/2010/main" val="4276937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A6572-2B81-0AC8-6B06-6251FF6E9B83}"/>
              </a:ext>
            </a:extLst>
          </p:cNvPr>
          <p:cNvSpPr>
            <a:spLocks noGrp="1"/>
          </p:cNvSpPr>
          <p:nvPr>
            <p:ph type="title"/>
          </p:nvPr>
        </p:nvSpPr>
        <p:spPr/>
        <p:txBody>
          <a:bodyPr/>
          <a:lstStyle/>
          <a:p>
            <a:r>
              <a:rPr lang="en-US" b="1">
                <a:ea typeface="Segoe UI Black"/>
                <a:cs typeface="Calibri Light"/>
              </a:rPr>
              <a:t>Query Runtimes</a:t>
            </a:r>
            <a:endParaRPr lang="en-CH" b="1"/>
          </a:p>
        </p:txBody>
      </p:sp>
      <p:sp>
        <p:nvSpPr>
          <p:cNvPr id="8" name="Content Placeholder 7">
            <a:extLst>
              <a:ext uri="{FF2B5EF4-FFF2-40B4-BE49-F238E27FC236}">
                <a16:creationId xmlns:a16="http://schemas.microsoft.com/office/drawing/2014/main" id="{1CCCE910-529B-CE45-0552-415C624B9643}"/>
              </a:ext>
            </a:extLst>
          </p:cNvPr>
          <p:cNvSpPr>
            <a:spLocks noGrp="1"/>
          </p:cNvSpPr>
          <p:nvPr>
            <p:ph idx="1"/>
          </p:nvPr>
        </p:nvSpPr>
        <p:spPr/>
        <p:txBody>
          <a:bodyPr/>
          <a:lstStyle/>
          <a:p>
            <a:pPr>
              <a:lnSpc>
                <a:spcPct val="100000"/>
              </a:lnSpc>
            </a:pPr>
            <a:r>
              <a:rPr lang="en-CA"/>
              <a:t>Object and color queries take the same amount of time to compute</a:t>
            </a:r>
            <a:endParaRPr lang="en-CH"/>
          </a:p>
        </p:txBody>
      </p:sp>
      <p:sp>
        <p:nvSpPr>
          <p:cNvPr id="4" name="Slide Number Placeholder 3">
            <a:extLst>
              <a:ext uri="{FF2B5EF4-FFF2-40B4-BE49-F238E27FC236}">
                <a16:creationId xmlns:a16="http://schemas.microsoft.com/office/drawing/2014/main" id="{770C4D6C-5692-879E-7F51-76CBB46CA923}"/>
              </a:ext>
            </a:extLst>
          </p:cNvPr>
          <p:cNvSpPr>
            <a:spLocks noGrp="1"/>
          </p:cNvSpPr>
          <p:nvPr>
            <p:ph type="sldNum" sz="quarter" idx="12"/>
          </p:nvPr>
        </p:nvSpPr>
        <p:spPr/>
        <p:txBody>
          <a:bodyPr/>
          <a:lstStyle/>
          <a:p>
            <a:fld id="{AA521E76-5141-402C-AA3D-5DFE56D5A097}" type="slidenum">
              <a:rPr lang="en-CH" smtClean="0"/>
              <a:t>22</a:t>
            </a:fld>
            <a:endParaRPr lang="en-CH"/>
          </a:p>
        </p:txBody>
      </p:sp>
      <p:grpSp>
        <p:nvGrpSpPr>
          <p:cNvPr id="14" name="Group 13">
            <a:extLst>
              <a:ext uri="{FF2B5EF4-FFF2-40B4-BE49-F238E27FC236}">
                <a16:creationId xmlns:a16="http://schemas.microsoft.com/office/drawing/2014/main" id="{315C8DF3-4102-7CFA-4811-E63AEAD06333}"/>
              </a:ext>
            </a:extLst>
          </p:cNvPr>
          <p:cNvGrpSpPr/>
          <p:nvPr/>
        </p:nvGrpSpPr>
        <p:grpSpPr>
          <a:xfrm>
            <a:off x="3035114" y="3429000"/>
            <a:ext cx="6121772" cy="2520000"/>
            <a:chOff x="3035114" y="3429000"/>
            <a:chExt cx="6121772" cy="2520000"/>
          </a:xfrm>
        </p:grpSpPr>
        <p:pic>
          <p:nvPicPr>
            <p:cNvPr id="11" name="Picture 10" descr="A group of icons on a black background&#10;&#10;Description automatically generated">
              <a:extLst>
                <a:ext uri="{FF2B5EF4-FFF2-40B4-BE49-F238E27FC236}">
                  <a16:creationId xmlns:a16="http://schemas.microsoft.com/office/drawing/2014/main" id="{4624721A-5E02-F7BD-44DF-EF6C91140A23}"/>
                </a:ext>
              </a:extLst>
            </p:cNvPr>
            <p:cNvPicPr>
              <a:picLocks noChangeAspect="1"/>
            </p:cNvPicPr>
            <p:nvPr/>
          </p:nvPicPr>
          <p:blipFill rotWithShape="1">
            <a:blip r:embed="rId3">
              <a:extLst>
                <a:ext uri="{28A0092B-C50C-407E-A947-70E740481C1C}">
                  <a14:useLocalDpi xmlns:a14="http://schemas.microsoft.com/office/drawing/2010/main" val="0"/>
                </a:ext>
              </a:extLst>
            </a:blip>
            <a:srcRect l="14339" t="24652" r="67794" b="35294"/>
            <a:stretch/>
          </p:blipFill>
          <p:spPr>
            <a:xfrm>
              <a:off x="3035114" y="3429000"/>
              <a:ext cx="1998523" cy="2520000"/>
            </a:xfrm>
            <a:prstGeom prst="rect">
              <a:avLst/>
            </a:prstGeom>
          </p:spPr>
        </p:pic>
        <p:pic>
          <p:nvPicPr>
            <p:cNvPr id="12" name="Picture 11" descr="A group of icons on a black background&#10;&#10;Description automatically generated">
              <a:extLst>
                <a:ext uri="{FF2B5EF4-FFF2-40B4-BE49-F238E27FC236}">
                  <a16:creationId xmlns:a16="http://schemas.microsoft.com/office/drawing/2014/main" id="{303ACEA5-241A-FF89-24F9-3501AEFB52CC}"/>
                </a:ext>
              </a:extLst>
            </p:cNvPr>
            <p:cNvPicPr>
              <a:picLocks noChangeAspect="1"/>
            </p:cNvPicPr>
            <p:nvPr/>
          </p:nvPicPr>
          <p:blipFill rotWithShape="1">
            <a:blip r:embed="rId3">
              <a:extLst>
                <a:ext uri="{28A0092B-C50C-407E-A947-70E740481C1C}">
                  <a14:useLocalDpi xmlns:a14="http://schemas.microsoft.com/office/drawing/2010/main" val="0"/>
                </a:ext>
              </a:extLst>
            </a:blip>
            <a:srcRect l="38309" t="29973" r="38769" b="29973"/>
            <a:stretch/>
          </p:blipFill>
          <p:spPr>
            <a:xfrm>
              <a:off x="6592935" y="3429000"/>
              <a:ext cx="2563951" cy="2520000"/>
            </a:xfrm>
            <a:prstGeom prst="rect">
              <a:avLst/>
            </a:prstGeom>
          </p:spPr>
        </p:pic>
        <p:sp>
          <p:nvSpPr>
            <p:cNvPr id="13" name="TextBox 12">
              <a:extLst>
                <a:ext uri="{FF2B5EF4-FFF2-40B4-BE49-F238E27FC236}">
                  <a16:creationId xmlns:a16="http://schemas.microsoft.com/office/drawing/2014/main" id="{31F4E6D8-18C7-5008-9ABA-3A37F1163FE4}"/>
                </a:ext>
              </a:extLst>
            </p:cNvPr>
            <p:cNvSpPr txBox="1"/>
            <p:nvPr/>
          </p:nvSpPr>
          <p:spPr>
            <a:xfrm>
              <a:off x="5353865" y="3965725"/>
              <a:ext cx="918841" cy="1446550"/>
            </a:xfrm>
            <a:prstGeom prst="rect">
              <a:avLst/>
            </a:prstGeom>
            <a:noFill/>
          </p:spPr>
          <p:txBody>
            <a:bodyPr wrap="none" rtlCol="0">
              <a:spAutoFit/>
            </a:bodyPr>
            <a:lstStyle/>
            <a:p>
              <a:pPr algn="ctr"/>
              <a:r>
                <a:rPr lang="en-CA" sz="8800">
                  <a:latin typeface="Biotif Black" panose="00000500000000000000" pitchFamily="2" charset="0"/>
                </a:rPr>
                <a:t>=</a:t>
              </a:r>
              <a:endParaRPr lang="en-CH" sz="8800">
                <a:latin typeface="Biotif Black" panose="00000500000000000000" pitchFamily="2" charset="0"/>
              </a:endParaRPr>
            </a:p>
          </p:txBody>
        </p:sp>
      </p:grpSp>
    </p:spTree>
    <p:extLst>
      <p:ext uri="{BB962C8B-B14F-4D97-AF65-F5344CB8AC3E}">
        <p14:creationId xmlns:p14="http://schemas.microsoft.com/office/powerpoint/2010/main" val="920842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AF8774-F3D0-6322-2AD8-1CE811BCB8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43391" y="1479372"/>
            <a:ext cx="7848609" cy="4709166"/>
          </a:xfrm>
          <a:prstGeom prst="rect">
            <a:avLst/>
          </a:prstGeom>
        </p:spPr>
      </p:pic>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en-US" b="1">
                <a:ea typeface="Segoe UI Black"/>
                <a:cs typeface="Calibri Light"/>
              </a:rPr>
              <a:t>Runtime Performance</a:t>
            </a:r>
            <a:endParaRPr lang="fr-FR"/>
          </a:p>
        </p:txBody>
      </p:sp>
      <p:sp>
        <p:nvSpPr>
          <p:cNvPr id="3" name="Espace réservé du contenu 2">
            <a:extLst>
              <a:ext uri="{FF2B5EF4-FFF2-40B4-BE49-F238E27FC236}">
                <a16:creationId xmlns:a16="http://schemas.microsoft.com/office/drawing/2014/main" id="{40AD9879-B74A-F8B2-809D-8CF86A06508E}"/>
              </a:ext>
            </a:extLst>
          </p:cNvPr>
          <p:cNvSpPr>
            <a:spLocks noGrp="1"/>
          </p:cNvSpPr>
          <p:nvPr>
            <p:ph idx="1"/>
          </p:nvPr>
        </p:nvSpPr>
        <p:spPr>
          <a:xfrm>
            <a:off x="838200" y="1825625"/>
            <a:ext cx="3951914" cy="4351338"/>
          </a:xfrm>
        </p:spPr>
        <p:txBody>
          <a:bodyPr vert="horz" lIns="91440" tIns="45720" rIns="91440" bIns="45720" rtlCol="0" anchor="t">
            <a:normAutofit/>
          </a:bodyPr>
          <a:lstStyle/>
          <a:p>
            <a:pPr>
              <a:lnSpc>
                <a:spcPct val="100000"/>
              </a:lnSpc>
            </a:pPr>
            <a:r>
              <a:rPr lang="en-US">
                <a:cs typeface="Segoe UI"/>
              </a:rPr>
              <a:t>Task is shorter when querying with keys than with speech</a:t>
            </a:r>
            <a:endParaRPr lang="en-US">
              <a:ea typeface="+mn-lt"/>
              <a:cs typeface="+mn-lt"/>
            </a:endParaRPr>
          </a:p>
          <a:p>
            <a:pPr>
              <a:lnSpc>
                <a:spcPct val="120000"/>
              </a:lnSpc>
            </a:pPr>
            <a:r>
              <a:rPr lang="en-US" i="1" err="1">
                <a:ea typeface="+mn-lt"/>
                <a:cs typeface="+mn-lt"/>
              </a:rPr>
              <a:t>M_keys</a:t>
            </a:r>
            <a:r>
              <a:rPr lang="en-US" i="1">
                <a:ea typeface="+mn-lt"/>
                <a:cs typeface="+mn-lt"/>
              </a:rPr>
              <a:t> = 2.55min</a:t>
            </a:r>
          </a:p>
          <a:p>
            <a:pPr>
              <a:lnSpc>
                <a:spcPct val="120000"/>
              </a:lnSpc>
            </a:pPr>
            <a:r>
              <a:rPr lang="en-US" i="1" err="1">
                <a:ea typeface="+mn-lt"/>
                <a:cs typeface="+mn-lt"/>
              </a:rPr>
              <a:t>M_speech</a:t>
            </a:r>
            <a:r>
              <a:rPr lang="en-US" i="1">
                <a:ea typeface="+mn-lt"/>
                <a:cs typeface="+mn-lt"/>
              </a:rPr>
              <a:t> = 5.83min</a:t>
            </a:r>
            <a:endParaRPr lang="en-US" i="1">
              <a:cs typeface="Segoe UI"/>
            </a:endParaRPr>
          </a:p>
        </p:txBody>
      </p:sp>
      <p:sp>
        <p:nvSpPr>
          <p:cNvPr id="4" name="Slide Number Placeholder 3">
            <a:extLst>
              <a:ext uri="{FF2B5EF4-FFF2-40B4-BE49-F238E27FC236}">
                <a16:creationId xmlns:a16="http://schemas.microsoft.com/office/drawing/2014/main" id="{48552320-BF36-B340-3A6D-B7A169F4F4AB}"/>
              </a:ext>
            </a:extLst>
          </p:cNvPr>
          <p:cNvSpPr>
            <a:spLocks noGrp="1"/>
          </p:cNvSpPr>
          <p:nvPr>
            <p:ph type="sldNum" sz="quarter" idx="12"/>
          </p:nvPr>
        </p:nvSpPr>
        <p:spPr/>
        <p:txBody>
          <a:bodyPr/>
          <a:lstStyle/>
          <a:p>
            <a:fld id="{AA521E76-5141-402C-AA3D-5DFE56D5A097}" type="slidenum">
              <a:rPr lang="en-CH" smtClean="0"/>
              <a:t>23</a:t>
            </a:fld>
            <a:endParaRPr lang="en-CH"/>
          </a:p>
        </p:txBody>
      </p:sp>
    </p:spTree>
    <p:extLst>
      <p:ext uri="{BB962C8B-B14F-4D97-AF65-F5344CB8AC3E}">
        <p14:creationId xmlns:p14="http://schemas.microsoft.com/office/powerpoint/2010/main" val="3515902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AF8774-F3D0-6322-2AD8-1CE811BCB8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28251" y="1467797"/>
            <a:ext cx="6278888" cy="4709166"/>
          </a:xfrm>
          <a:prstGeom prst="rect">
            <a:avLst/>
          </a:prstGeom>
        </p:spPr>
      </p:pic>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en-US" b="1">
                <a:ea typeface="Segoe UI Black"/>
                <a:cs typeface="Calibri Light"/>
              </a:rPr>
              <a:t>Accuracy</a:t>
            </a:r>
            <a:endParaRPr lang="fr-FR"/>
          </a:p>
        </p:txBody>
      </p:sp>
      <p:sp>
        <p:nvSpPr>
          <p:cNvPr id="3" name="Espace réservé du contenu 2">
            <a:extLst>
              <a:ext uri="{FF2B5EF4-FFF2-40B4-BE49-F238E27FC236}">
                <a16:creationId xmlns:a16="http://schemas.microsoft.com/office/drawing/2014/main" id="{40AD9879-B74A-F8B2-809D-8CF86A06508E}"/>
              </a:ext>
            </a:extLst>
          </p:cNvPr>
          <p:cNvSpPr>
            <a:spLocks noGrp="1"/>
          </p:cNvSpPr>
          <p:nvPr>
            <p:ph idx="1"/>
          </p:nvPr>
        </p:nvSpPr>
        <p:spPr>
          <a:xfrm>
            <a:off x="838200" y="1825625"/>
            <a:ext cx="3951914" cy="4351338"/>
          </a:xfrm>
        </p:spPr>
        <p:txBody>
          <a:bodyPr vert="horz" lIns="91440" tIns="45720" rIns="91440" bIns="45720" rtlCol="0" anchor="t">
            <a:normAutofit/>
          </a:bodyPr>
          <a:lstStyle/>
          <a:p>
            <a:pPr>
              <a:lnSpc>
                <a:spcPct val="100000"/>
              </a:lnSpc>
            </a:pPr>
            <a:r>
              <a:rPr lang="en-US">
                <a:cs typeface="Segoe UI"/>
              </a:rPr>
              <a:t>Tracking of errors via screen recordings</a:t>
            </a:r>
          </a:p>
          <a:p>
            <a:pPr>
              <a:lnSpc>
                <a:spcPct val="100000"/>
              </a:lnSpc>
            </a:pPr>
            <a:r>
              <a:rPr lang="en-US">
                <a:cs typeface="Segoe UI"/>
              </a:rPr>
              <a:t>More speech errors than key errors</a:t>
            </a:r>
          </a:p>
          <a:p>
            <a:pPr>
              <a:lnSpc>
                <a:spcPct val="100000"/>
              </a:lnSpc>
            </a:pPr>
            <a:r>
              <a:rPr lang="en-US">
                <a:cs typeface="Segoe UI"/>
              </a:rPr>
              <a:t>Generally high accuracy across recognition models (80%)</a:t>
            </a:r>
          </a:p>
        </p:txBody>
      </p:sp>
      <p:sp>
        <p:nvSpPr>
          <p:cNvPr id="4" name="Slide Number Placeholder 3">
            <a:extLst>
              <a:ext uri="{FF2B5EF4-FFF2-40B4-BE49-F238E27FC236}">
                <a16:creationId xmlns:a16="http://schemas.microsoft.com/office/drawing/2014/main" id="{48552320-BF36-B340-3A6D-B7A169F4F4AB}"/>
              </a:ext>
            </a:extLst>
          </p:cNvPr>
          <p:cNvSpPr>
            <a:spLocks noGrp="1"/>
          </p:cNvSpPr>
          <p:nvPr>
            <p:ph type="sldNum" sz="quarter" idx="12"/>
          </p:nvPr>
        </p:nvSpPr>
        <p:spPr/>
        <p:txBody>
          <a:bodyPr/>
          <a:lstStyle/>
          <a:p>
            <a:fld id="{AA521E76-5141-402C-AA3D-5DFE56D5A097}" type="slidenum">
              <a:rPr lang="en-CH" smtClean="0"/>
              <a:t>24</a:t>
            </a:fld>
            <a:endParaRPr lang="en-CH"/>
          </a:p>
        </p:txBody>
      </p:sp>
    </p:spTree>
    <p:extLst>
      <p:ext uri="{BB962C8B-B14F-4D97-AF65-F5344CB8AC3E}">
        <p14:creationId xmlns:p14="http://schemas.microsoft.com/office/powerpoint/2010/main" val="4205672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7B78-5EB3-F558-542F-9DD386BB75D3}"/>
              </a:ext>
            </a:extLst>
          </p:cNvPr>
          <p:cNvSpPr>
            <a:spLocks noGrp="1"/>
          </p:cNvSpPr>
          <p:nvPr>
            <p:ph type="title"/>
          </p:nvPr>
        </p:nvSpPr>
        <p:spPr/>
        <p:txBody>
          <a:bodyPr/>
          <a:lstStyle/>
          <a:p>
            <a:r>
              <a:rPr lang="en-CA"/>
              <a:t>Interpretation of Results</a:t>
            </a:r>
            <a:endParaRPr lang="en-CH"/>
          </a:p>
        </p:txBody>
      </p:sp>
      <p:sp>
        <p:nvSpPr>
          <p:cNvPr id="3" name="Content Placeholder 2">
            <a:extLst>
              <a:ext uri="{FF2B5EF4-FFF2-40B4-BE49-F238E27FC236}">
                <a16:creationId xmlns:a16="http://schemas.microsoft.com/office/drawing/2014/main" id="{2A8C56A7-0571-2FB1-71FC-107F1EA510FE}"/>
              </a:ext>
            </a:extLst>
          </p:cNvPr>
          <p:cNvSpPr>
            <a:spLocks noGrp="1"/>
          </p:cNvSpPr>
          <p:nvPr>
            <p:ph sz="half" idx="1"/>
          </p:nvPr>
        </p:nvSpPr>
        <p:spPr>
          <a:xfrm>
            <a:off x="838200" y="1825625"/>
            <a:ext cx="5665728" cy="4351338"/>
          </a:xfrm>
        </p:spPr>
        <p:txBody>
          <a:bodyPr/>
          <a:lstStyle/>
          <a:p>
            <a:pPr>
              <a:lnSpc>
                <a:spcPct val="100000"/>
              </a:lnSpc>
            </a:pPr>
            <a:r>
              <a:rPr lang="en-CA"/>
              <a:t>Keys outperformed speech</a:t>
            </a:r>
          </a:p>
          <a:p>
            <a:pPr>
              <a:lnSpc>
                <a:spcPct val="100000"/>
              </a:lnSpc>
            </a:pPr>
            <a:r>
              <a:rPr lang="en-CA"/>
              <a:t>Speech remains the best modality for the future development of </a:t>
            </a:r>
            <a:r>
              <a:rPr lang="en-CA" err="1"/>
              <a:t>VuBot</a:t>
            </a:r>
            <a:endParaRPr lang="en-CA"/>
          </a:p>
          <a:p>
            <a:pPr lvl="1">
              <a:lnSpc>
                <a:spcPct val="150000"/>
              </a:lnSpc>
            </a:pPr>
            <a:r>
              <a:rPr lang="en-CA"/>
              <a:t>Natural</a:t>
            </a:r>
          </a:p>
          <a:p>
            <a:pPr lvl="1">
              <a:lnSpc>
                <a:spcPct val="150000"/>
              </a:lnSpc>
            </a:pPr>
            <a:r>
              <a:rPr lang="en-CA"/>
              <a:t>Hands-free</a:t>
            </a:r>
          </a:p>
          <a:p>
            <a:pPr lvl="1">
              <a:lnSpc>
                <a:spcPct val="150000"/>
              </a:lnSpc>
            </a:pPr>
            <a:r>
              <a:rPr lang="en-CA"/>
              <a:t>Simpler scalability</a:t>
            </a:r>
            <a:endParaRPr lang="en-CH"/>
          </a:p>
        </p:txBody>
      </p:sp>
      <p:sp>
        <p:nvSpPr>
          <p:cNvPr id="5" name="Slide Number Placeholder 4">
            <a:extLst>
              <a:ext uri="{FF2B5EF4-FFF2-40B4-BE49-F238E27FC236}">
                <a16:creationId xmlns:a16="http://schemas.microsoft.com/office/drawing/2014/main" id="{596527FC-2BC5-683D-6D42-9F40A9B171CF}"/>
              </a:ext>
            </a:extLst>
          </p:cNvPr>
          <p:cNvSpPr>
            <a:spLocks noGrp="1"/>
          </p:cNvSpPr>
          <p:nvPr>
            <p:ph type="sldNum" sz="quarter" idx="12"/>
          </p:nvPr>
        </p:nvSpPr>
        <p:spPr/>
        <p:txBody>
          <a:bodyPr/>
          <a:lstStyle/>
          <a:p>
            <a:fld id="{AA521E76-5141-402C-AA3D-5DFE56D5A097}" type="slidenum">
              <a:rPr lang="en-CH" smtClean="0"/>
              <a:t>25</a:t>
            </a:fld>
            <a:endParaRPr lang="en-CH"/>
          </a:p>
        </p:txBody>
      </p:sp>
      <p:pic>
        <p:nvPicPr>
          <p:cNvPr id="6" name="Content Placeholder 5" descr="A set of icons of various items&#10;&#10;Description automatically generated">
            <a:extLst>
              <a:ext uri="{FF2B5EF4-FFF2-40B4-BE49-F238E27FC236}">
                <a16:creationId xmlns:a16="http://schemas.microsoft.com/office/drawing/2014/main" id="{7DB46BDA-1CAA-C8FD-358C-DD17B7F2869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5380" t="8231" r="-1001" b="50416"/>
          <a:stretch/>
        </p:blipFill>
        <p:spPr>
          <a:xfrm>
            <a:off x="6420508" y="1874568"/>
            <a:ext cx="4684983" cy="4253451"/>
          </a:xfrm>
          <a:prstGeom prst="rect">
            <a:avLst/>
          </a:prstGeom>
        </p:spPr>
      </p:pic>
    </p:spTree>
    <p:extLst>
      <p:ext uri="{BB962C8B-B14F-4D97-AF65-F5344CB8AC3E}">
        <p14:creationId xmlns:p14="http://schemas.microsoft.com/office/powerpoint/2010/main" val="170843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95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3209-9DD5-48D0-0F49-13801AD4B003}"/>
              </a:ext>
            </a:extLst>
          </p:cNvPr>
          <p:cNvSpPr>
            <a:spLocks noGrp="1"/>
          </p:cNvSpPr>
          <p:nvPr>
            <p:ph type="ctrTitle"/>
          </p:nvPr>
        </p:nvSpPr>
        <p:spPr>
          <a:xfrm>
            <a:off x="58326" y="3937001"/>
            <a:ext cx="12129370" cy="1009737"/>
          </a:xfrm>
        </p:spPr>
        <p:txBody>
          <a:bodyPr>
            <a:normAutofit/>
          </a:bodyPr>
          <a:lstStyle/>
          <a:p>
            <a:r>
              <a:rPr lang="en-CA">
                <a:solidFill>
                  <a:srgbClr val="DCDAC7"/>
                </a:solidFill>
                <a:ea typeface="Segoe UI Black"/>
                <a:cs typeface="Calibri Light"/>
              </a:rPr>
              <a:t>Limitations and Future Work</a:t>
            </a:r>
            <a:endParaRPr lang="fr-FR">
              <a:solidFill>
                <a:srgbClr val="DCDAC7"/>
              </a:solidFill>
            </a:endParaRPr>
          </a:p>
        </p:txBody>
      </p:sp>
      <p:sp>
        <p:nvSpPr>
          <p:cNvPr id="3" name="Slide Number Placeholder 2">
            <a:extLst>
              <a:ext uri="{FF2B5EF4-FFF2-40B4-BE49-F238E27FC236}">
                <a16:creationId xmlns:a16="http://schemas.microsoft.com/office/drawing/2014/main" id="{5B5159E9-D7C3-4E5C-EBCB-B774968FF717}"/>
              </a:ext>
            </a:extLst>
          </p:cNvPr>
          <p:cNvSpPr>
            <a:spLocks noGrp="1"/>
          </p:cNvSpPr>
          <p:nvPr>
            <p:ph type="sldNum" sz="quarter" idx="12"/>
          </p:nvPr>
        </p:nvSpPr>
        <p:spPr/>
        <p:txBody>
          <a:bodyPr/>
          <a:lstStyle/>
          <a:p>
            <a:fld id="{AA521E76-5141-402C-AA3D-5DFE56D5A097}" type="slidenum">
              <a:rPr lang="en-CH" smtClean="0"/>
              <a:t>26</a:t>
            </a:fld>
            <a:endParaRPr lang="en-CH"/>
          </a:p>
        </p:txBody>
      </p:sp>
      <p:sp>
        <p:nvSpPr>
          <p:cNvPr id="8" name="Subtitle 2">
            <a:extLst>
              <a:ext uri="{FF2B5EF4-FFF2-40B4-BE49-F238E27FC236}">
                <a16:creationId xmlns:a16="http://schemas.microsoft.com/office/drawing/2014/main" id="{C71BDE25-D939-5541-5C9E-B6BB64902FD1}"/>
              </a:ext>
            </a:extLst>
          </p:cNvPr>
          <p:cNvSpPr txBox="1">
            <a:spLocks/>
          </p:cNvSpPr>
          <p:nvPr/>
        </p:nvSpPr>
        <p:spPr>
          <a:xfrm>
            <a:off x="58326" y="174918"/>
            <a:ext cx="987779" cy="28228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100" b="1">
                <a:solidFill>
                  <a:schemeClr val="bg1"/>
                </a:solidFill>
                <a:latin typeface="+mj-lt"/>
                <a:ea typeface="+mn-lt"/>
                <a:cs typeface="Segoe UI"/>
              </a:rPr>
              <a:t>31.05.24</a:t>
            </a:r>
            <a:endParaRPr lang="fr-FR" sz="1100" b="1">
              <a:solidFill>
                <a:schemeClr val="bg1"/>
              </a:solidFill>
              <a:latin typeface="+mj-lt"/>
              <a:ea typeface="Calibri"/>
              <a:cs typeface="Calibri"/>
            </a:endParaRPr>
          </a:p>
        </p:txBody>
      </p:sp>
      <p:pic>
        <p:nvPicPr>
          <p:cNvPr id="5" name="Picture 4" descr="undefined">
            <a:extLst>
              <a:ext uri="{FF2B5EF4-FFF2-40B4-BE49-F238E27FC236}">
                <a16:creationId xmlns:a16="http://schemas.microsoft.com/office/drawing/2014/main" id="{803CB9C6-A62D-2919-2D06-343647FC3B86}"/>
              </a:ext>
            </a:extLst>
          </p:cNvPr>
          <p:cNvPicPr>
            <a:picLocks noChangeAspect="1" noChangeArrowheads="1"/>
          </p:cNvPicPr>
          <p:nvPr/>
        </p:nvPicPr>
        <p:blipFill>
          <a:blip r:embed="rId2">
            <a:biLevel thresh="50000"/>
            <a:extLst>
              <a:ext uri="{BEBA8EAE-BF5A-486C-A8C5-ECC9F3942E4B}">
                <a14:imgProps xmlns:a14="http://schemas.microsoft.com/office/drawing/2010/main">
                  <a14:imgLayer r:embed="rId3">
                    <a14:imgEffect>
                      <a14:artisticPhotocopy detail="10"/>
                    </a14:imgEffect>
                  </a14:imgLayer>
                </a14:imgProps>
              </a:ext>
              <a:ext uri="{28A0092B-C50C-407E-A947-70E740481C1C}">
                <a14:useLocalDpi xmlns:a14="http://schemas.microsoft.com/office/drawing/2010/main" val="0"/>
              </a:ext>
            </a:extLst>
          </a:blip>
          <a:srcRect/>
          <a:stretch>
            <a:fillRect/>
          </a:stretch>
        </p:blipFill>
        <p:spPr bwMode="auto">
          <a:xfrm>
            <a:off x="6745552" y="6115706"/>
            <a:ext cx="360000" cy="360000"/>
          </a:xfrm>
          <a:prstGeom prst="rect">
            <a:avLst/>
          </a:prstGeom>
          <a:noFill/>
        </p:spPr>
      </p:pic>
      <p:pic>
        <p:nvPicPr>
          <p:cNvPr id="6" name="Picture 6">
            <a:extLst>
              <a:ext uri="{FF2B5EF4-FFF2-40B4-BE49-F238E27FC236}">
                <a16:creationId xmlns:a16="http://schemas.microsoft.com/office/drawing/2014/main" id="{7FA605AD-1F8C-F017-7DA1-AEBDC95CE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084" y="6122522"/>
            <a:ext cx="841388" cy="3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logo&#10;&#10;Description automatically generated">
            <a:extLst>
              <a:ext uri="{FF2B5EF4-FFF2-40B4-BE49-F238E27FC236}">
                <a16:creationId xmlns:a16="http://schemas.microsoft.com/office/drawing/2014/main" id="{7311CB0F-A89F-9335-19B9-E8F9AD25C0F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726449" y="6025706"/>
            <a:ext cx="720000" cy="540000"/>
          </a:xfrm>
          <a:prstGeom prst="rect">
            <a:avLst/>
          </a:prstGeom>
        </p:spPr>
      </p:pic>
      <p:pic>
        <p:nvPicPr>
          <p:cNvPr id="4" name="Picture 3">
            <a:extLst>
              <a:ext uri="{FF2B5EF4-FFF2-40B4-BE49-F238E27FC236}">
                <a16:creationId xmlns:a16="http://schemas.microsoft.com/office/drawing/2014/main" id="{2C100803-A5CA-A16B-D616-CBAEA9C09D5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45" b="89687" l="4778" r="98353">
                        <a14:foregroundMark x1="14168" y1="37753" x2="5107" y2="53775"/>
                        <a14:foregroundMark x1="5107" y1="53775" x2="9885" y2="57459"/>
                        <a14:foregroundMark x1="81878" y1="34807" x2="61120" y2="37017"/>
                        <a14:foregroundMark x1="61120" y1="37017" x2="58320" y2="36280"/>
                        <a14:foregroundMark x1="89621" y1="37017" x2="91269" y2="55801"/>
                        <a14:foregroundMark x1="91269" y1="55801" x2="90939" y2="55985"/>
                        <a14:foregroundMark x1="92916" y1="46041" x2="94563" y2="52670"/>
                        <a14:backgroundMark x1="98847" y1="45856" x2="99176" y2="53407"/>
                      </a14:backgroundRemoval>
                    </a14:imgEffect>
                  </a14:imgLayer>
                </a14:imgProps>
              </a:ext>
            </a:extLst>
          </a:blip>
          <a:stretch>
            <a:fillRect/>
          </a:stretch>
        </p:blipFill>
        <p:spPr>
          <a:xfrm>
            <a:off x="4626069" y="1357602"/>
            <a:ext cx="2883417" cy="2579399"/>
          </a:xfrm>
          <a:prstGeom prst="rect">
            <a:avLst/>
          </a:prstGeom>
        </p:spPr>
      </p:pic>
    </p:spTree>
    <p:extLst>
      <p:ext uri="{BB962C8B-B14F-4D97-AF65-F5344CB8AC3E}">
        <p14:creationId xmlns:p14="http://schemas.microsoft.com/office/powerpoint/2010/main" val="1744741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a:xfrm>
            <a:off x="838200" y="365125"/>
            <a:ext cx="10515600" cy="1325563"/>
          </a:xfrm>
        </p:spPr>
        <p:txBody>
          <a:bodyPr/>
          <a:lstStyle/>
          <a:p>
            <a:r>
              <a:rPr lang="fr-FR"/>
              <a:t>Limitations</a:t>
            </a:r>
          </a:p>
        </p:txBody>
      </p:sp>
      <p:sp>
        <p:nvSpPr>
          <p:cNvPr id="8" name="Content Placeholder 7">
            <a:extLst>
              <a:ext uri="{FF2B5EF4-FFF2-40B4-BE49-F238E27FC236}">
                <a16:creationId xmlns:a16="http://schemas.microsoft.com/office/drawing/2014/main" id="{0BD511CF-6A15-BD6F-9D11-747F212BD485}"/>
              </a:ext>
            </a:extLst>
          </p:cNvPr>
          <p:cNvSpPr>
            <a:spLocks noGrp="1"/>
          </p:cNvSpPr>
          <p:nvPr>
            <p:ph idx="1"/>
          </p:nvPr>
        </p:nvSpPr>
        <p:spPr>
          <a:xfrm>
            <a:off x="838200" y="1825625"/>
            <a:ext cx="6678478" cy="4351338"/>
          </a:xfrm>
        </p:spPr>
        <p:txBody>
          <a:bodyPr>
            <a:normAutofit/>
          </a:bodyPr>
          <a:lstStyle/>
          <a:p>
            <a:pPr>
              <a:lnSpc>
                <a:spcPct val="110000"/>
              </a:lnSpc>
            </a:pPr>
            <a:r>
              <a:rPr lang="en-CH"/>
              <a:t>General Recognition Errors: </a:t>
            </a:r>
          </a:p>
          <a:p>
            <a:pPr lvl="1">
              <a:lnSpc>
                <a:spcPct val="110000"/>
              </a:lnSpc>
            </a:pPr>
            <a:r>
              <a:rPr lang="en-CH"/>
              <a:t>Mistakes due to lighting or camera angles</a:t>
            </a:r>
          </a:p>
          <a:p>
            <a:pPr>
              <a:lnSpc>
                <a:spcPct val="110000"/>
              </a:lnSpc>
            </a:pPr>
            <a:r>
              <a:rPr lang="en-CH" err="1"/>
              <a:t>Color</a:t>
            </a:r>
            <a:r>
              <a:rPr lang="en-CH"/>
              <a:t> Recognition</a:t>
            </a:r>
          </a:p>
          <a:p>
            <a:pPr lvl="1">
              <a:lnSpc>
                <a:spcPct val="110000"/>
              </a:lnSpc>
            </a:pPr>
            <a:r>
              <a:rPr lang="en-CH"/>
              <a:t>Background and hand influence</a:t>
            </a:r>
          </a:p>
          <a:p>
            <a:pPr>
              <a:lnSpc>
                <a:spcPct val="110000"/>
              </a:lnSpc>
            </a:pPr>
            <a:r>
              <a:rPr lang="en-CH"/>
              <a:t>Speech Recognition: </a:t>
            </a:r>
          </a:p>
          <a:p>
            <a:pPr lvl="1">
              <a:lnSpc>
                <a:spcPct val="110000"/>
              </a:lnSpc>
            </a:pPr>
            <a:r>
              <a:rPr lang="en-CH"/>
              <a:t>Not meant for live transcription</a:t>
            </a:r>
          </a:p>
          <a:p>
            <a:pPr lvl="1">
              <a:lnSpc>
                <a:spcPct val="110000"/>
              </a:lnSpc>
            </a:pPr>
            <a:r>
              <a:rPr lang="en-CH" err="1"/>
              <a:t>Prononciation</a:t>
            </a:r>
            <a:r>
              <a:rPr lang="en-CH"/>
              <a:t> of trigger words</a:t>
            </a:r>
          </a:p>
          <a:p>
            <a:endParaRPr lang="en-CH"/>
          </a:p>
          <a:p>
            <a:endParaRPr lang="en-CH"/>
          </a:p>
        </p:txBody>
      </p:sp>
      <p:sp>
        <p:nvSpPr>
          <p:cNvPr id="5" name="Slide Number Placeholder 4">
            <a:extLst>
              <a:ext uri="{FF2B5EF4-FFF2-40B4-BE49-F238E27FC236}">
                <a16:creationId xmlns:a16="http://schemas.microsoft.com/office/drawing/2014/main" id="{AC10DBA2-ACF9-5AB9-C28B-BE7EAB0CBF2E}"/>
              </a:ext>
            </a:extLst>
          </p:cNvPr>
          <p:cNvSpPr>
            <a:spLocks noGrp="1"/>
          </p:cNvSpPr>
          <p:nvPr>
            <p:ph type="sldNum" sz="quarter" idx="12"/>
          </p:nvPr>
        </p:nvSpPr>
        <p:spPr>
          <a:xfrm>
            <a:off x="8610600" y="6356350"/>
            <a:ext cx="2743200" cy="365125"/>
          </a:xfrm>
        </p:spPr>
        <p:txBody>
          <a:bodyPr/>
          <a:lstStyle/>
          <a:p>
            <a:fld id="{AA521E76-5141-402C-AA3D-5DFE56D5A097}" type="slidenum">
              <a:rPr lang="en-CH" smtClean="0"/>
              <a:t>27</a:t>
            </a:fld>
            <a:endParaRPr lang="en-CH"/>
          </a:p>
        </p:txBody>
      </p:sp>
      <p:pic>
        <p:nvPicPr>
          <p:cNvPr id="10" name="Picture 9" descr="A screenshot of a computer&#10;&#10;Description automatically generated">
            <a:extLst>
              <a:ext uri="{FF2B5EF4-FFF2-40B4-BE49-F238E27FC236}">
                <a16:creationId xmlns:a16="http://schemas.microsoft.com/office/drawing/2014/main" id="{BB134F0C-AEAE-C00E-4A9F-8EFC99739AD0}"/>
              </a:ext>
            </a:extLst>
          </p:cNvPr>
          <p:cNvPicPr>
            <a:picLocks noChangeAspect="1"/>
          </p:cNvPicPr>
          <p:nvPr/>
        </p:nvPicPr>
        <p:blipFill rotWithShape="1">
          <a:blip r:embed="rId2">
            <a:extLst>
              <a:ext uri="{28A0092B-C50C-407E-A947-70E740481C1C}">
                <a14:useLocalDpi xmlns:a14="http://schemas.microsoft.com/office/drawing/2010/main" val="0"/>
              </a:ext>
            </a:extLst>
          </a:blip>
          <a:srcRect l="3305" t="12429" r="71779" b="47346"/>
          <a:stretch/>
        </p:blipFill>
        <p:spPr>
          <a:xfrm>
            <a:off x="8060448" y="2218989"/>
            <a:ext cx="3037668" cy="2758698"/>
          </a:xfrm>
          <a:prstGeom prst="rect">
            <a:avLst/>
          </a:prstGeom>
        </p:spPr>
      </p:pic>
    </p:spTree>
    <p:extLst>
      <p:ext uri="{BB962C8B-B14F-4D97-AF65-F5344CB8AC3E}">
        <p14:creationId xmlns:p14="http://schemas.microsoft.com/office/powerpoint/2010/main" val="528641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a:xfrm>
            <a:off x="838200" y="365125"/>
            <a:ext cx="10515600" cy="1325563"/>
          </a:xfrm>
        </p:spPr>
        <p:txBody>
          <a:bodyPr/>
          <a:lstStyle/>
          <a:p>
            <a:r>
              <a:rPr lang="fr-FR"/>
              <a:t>Future Works</a:t>
            </a:r>
          </a:p>
        </p:txBody>
      </p:sp>
      <p:sp>
        <p:nvSpPr>
          <p:cNvPr id="8" name="Content Placeholder 7">
            <a:extLst>
              <a:ext uri="{FF2B5EF4-FFF2-40B4-BE49-F238E27FC236}">
                <a16:creationId xmlns:a16="http://schemas.microsoft.com/office/drawing/2014/main" id="{1387299D-ECD7-BFCD-ACBC-A0A87827305F}"/>
              </a:ext>
            </a:extLst>
          </p:cNvPr>
          <p:cNvSpPr>
            <a:spLocks noGrp="1"/>
          </p:cNvSpPr>
          <p:nvPr>
            <p:ph idx="1"/>
          </p:nvPr>
        </p:nvSpPr>
        <p:spPr/>
        <p:txBody>
          <a:bodyPr/>
          <a:lstStyle/>
          <a:p>
            <a:pPr marL="342900" indent="-342900">
              <a:lnSpc>
                <a:spcPct val="150000"/>
              </a:lnSpc>
              <a:buFont typeface="Arial" panose="020B0604020202020204" pitchFamily="34" charset="0"/>
              <a:buChar char="•"/>
            </a:pPr>
            <a:r>
              <a:rPr lang="en-CH" sz="2800">
                <a:ea typeface="+mn-lt"/>
                <a:cs typeface="+mn-lt"/>
              </a:rPr>
              <a:t>Mobile Version</a:t>
            </a:r>
          </a:p>
          <a:p>
            <a:pPr marL="342900" indent="-342900">
              <a:lnSpc>
                <a:spcPct val="150000"/>
              </a:lnSpc>
              <a:buFont typeface="Arial" panose="020B0604020202020204" pitchFamily="34" charset="0"/>
              <a:buChar char="•"/>
            </a:pPr>
            <a:r>
              <a:rPr lang="en-CH" sz="2800">
                <a:ea typeface="+mn-lt"/>
                <a:cs typeface="Segoe UI"/>
              </a:rPr>
              <a:t>Large Language Model (LLM) Integration</a:t>
            </a:r>
          </a:p>
          <a:p>
            <a:pPr>
              <a:lnSpc>
                <a:spcPct val="150000"/>
              </a:lnSpc>
            </a:pPr>
            <a:endParaRPr lang="en-CH"/>
          </a:p>
        </p:txBody>
      </p:sp>
      <p:sp>
        <p:nvSpPr>
          <p:cNvPr id="5" name="Slide Number Placeholder 4">
            <a:extLst>
              <a:ext uri="{FF2B5EF4-FFF2-40B4-BE49-F238E27FC236}">
                <a16:creationId xmlns:a16="http://schemas.microsoft.com/office/drawing/2014/main" id="{32AECAC3-CD72-49D1-1AE0-A72E96E3B927}"/>
              </a:ext>
            </a:extLst>
          </p:cNvPr>
          <p:cNvSpPr>
            <a:spLocks noGrp="1"/>
          </p:cNvSpPr>
          <p:nvPr>
            <p:ph type="sldNum" sz="quarter" idx="12"/>
          </p:nvPr>
        </p:nvSpPr>
        <p:spPr>
          <a:xfrm>
            <a:off x="8610600" y="6356350"/>
            <a:ext cx="2743200" cy="365125"/>
          </a:xfrm>
        </p:spPr>
        <p:txBody>
          <a:bodyPr/>
          <a:lstStyle/>
          <a:p>
            <a:fld id="{AA521E76-5141-402C-AA3D-5DFE56D5A097}" type="slidenum">
              <a:rPr lang="en-CH" smtClean="0"/>
              <a:t>28</a:t>
            </a:fld>
            <a:endParaRPr lang="en-CH"/>
          </a:p>
        </p:txBody>
      </p:sp>
      <p:pic>
        <p:nvPicPr>
          <p:cNvPr id="9" name="Picture 8" descr="A screenshot of a computer&#10;&#10;Description automatically generated">
            <a:extLst>
              <a:ext uri="{FF2B5EF4-FFF2-40B4-BE49-F238E27FC236}">
                <a16:creationId xmlns:a16="http://schemas.microsoft.com/office/drawing/2014/main" id="{0367655B-3C40-1715-2C7D-D08DFE6DCE4D}"/>
              </a:ext>
            </a:extLst>
          </p:cNvPr>
          <p:cNvPicPr>
            <a:picLocks noChangeAspect="1"/>
          </p:cNvPicPr>
          <p:nvPr/>
        </p:nvPicPr>
        <p:blipFill rotWithShape="1">
          <a:blip r:embed="rId3">
            <a:extLst>
              <a:ext uri="{28A0092B-C50C-407E-A947-70E740481C1C}">
                <a14:useLocalDpi xmlns:a14="http://schemas.microsoft.com/office/drawing/2010/main" val="0"/>
              </a:ext>
            </a:extLst>
          </a:blip>
          <a:srcRect l="37627" t="16309" r="37457" b="43466"/>
          <a:stretch/>
        </p:blipFill>
        <p:spPr>
          <a:xfrm>
            <a:off x="4577166" y="3553202"/>
            <a:ext cx="3037668" cy="2758698"/>
          </a:xfrm>
          <a:prstGeom prst="rect">
            <a:avLst/>
          </a:prstGeom>
        </p:spPr>
      </p:pic>
    </p:spTree>
    <p:extLst>
      <p:ext uri="{BB962C8B-B14F-4D97-AF65-F5344CB8AC3E}">
        <p14:creationId xmlns:p14="http://schemas.microsoft.com/office/powerpoint/2010/main" val="605336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95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3209-9DD5-48D0-0F49-13801AD4B003}"/>
              </a:ext>
            </a:extLst>
          </p:cNvPr>
          <p:cNvSpPr>
            <a:spLocks noGrp="1"/>
          </p:cNvSpPr>
          <p:nvPr>
            <p:ph type="ctrTitle"/>
          </p:nvPr>
        </p:nvSpPr>
        <p:spPr>
          <a:xfrm>
            <a:off x="58326" y="3937001"/>
            <a:ext cx="12129370" cy="1009737"/>
          </a:xfrm>
        </p:spPr>
        <p:txBody>
          <a:bodyPr>
            <a:normAutofit/>
          </a:bodyPr>
          <a:lstStyle/>
          <a:p>
            <a:r>
              <a:rPr lang="en-CA">
                <a:solidFill>
                  <a:srgbClr val="DCDAC7"/>
                </a:solidFill>
                <a:ea typeface="Segoe UI Black"/>
                <a:cs typeface="Calibri Light"/>
              </a:rPr>
              <a:t>Conclusion</a:t>
            </a:r>
            <a:endParaRPr lang="fr-FR">
              <a:solidFill>
                <a:srgbClr val="DCDAC7"/>
              </a:solidFill>
            </a:endParaRPr>
          </a:p>
        </p:txBody>
      </p:sp>
      <p:sp>
        <p:nvSpPr>
          <p:cNvPr id="3" name="Slide Number Placeholder 2">
            <a:extLst>
              <a:ext uri="{FF2B5EF4-FFF2-40B4-BE49-F238E27FC236}">
                <a16:creationId xmlns:a16="http://schemas.microsoft.com/office/drawing/2014/main" id="{5B5159E9-D7C3-4E5C-EBCB-B774968FF717}"/>
              </a:ext>
            </a:extLst>
          </p:cNvPr>
          <p:cNvSpPr>
            <a:spLocks noGrp="1"/>
          </p:cNvSpPr>
          <p:nvPr>
            <p:ph type="sldNum" sz="quarter" idx="12"/>
          </p:nvPr>
        </p:nvSpPr>
        <p:spPr/>
        <p:txBody>
          <a:bodyPr/>
          <a:lstStyle/>
          <a:p>
            <a:fld id="{AA521E76-5141-402C-AA3D-5DFE56D5A097}" type="slidenum">
              <a:rPr lang="en-CH" smtClean="0"/>
              <a:t>29</a:t>
            </a:fld>
            <a:endParaRPr lang="en-CH"/>
          </a:p>
        </p:txBody>
      </p:sp>
      <p:sp>
        <p:nvSpPr>
          <p:cNvPr id="8" name="Subtitle 2">
            <a:extLst>
              <a:ext uri="{FF2B5EF4-FFF2-40B4-BE49-F238E27FC236}">
                <a16:creationId xmlns:a16="http://schemas.microsoft.com/office/drawing/2014/main" id="{C71BDE25-D939-5541-5C9E-B6BB64902FD1}"/>
              </a:ext>
            </a:extLst>
          </p:cNvPr>
          <p:cNvSpPr txBox="1">
            <a:spLocks/>
          </p:cNvSpPr>
          <p:nvPr/>
        </p:nvSpPr>
        <p:spPr>
          <a:xfrm>
            <a:off x="58326" y="174918"/>
            <a:ext cx="987779" cy="28228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100" b="1">
                <a:solidFill>
                  <a:schemeClr val="bg1"/>
                </a:solidFill>
                <a:latin typeface="+mj-lt"/>
                <a:ea typeface="+mn-lt"/>
                <a:cs typeface="Segoe UI"/>
              </a:rPr>
              <a:t>31.05.24</a:t>
            </a:r>
            <a:endParaRPr lang="fr-FR" sz="1100" b="1">
              <a:solidFill>
                <a:schemeClr val="bg1"/>
              </a:solidFill>
              <a:latin typeface="+mj-lt"/>
              <a:ea typeface="Calibri"/>
              <a:cs typeface="Calibri"/>
            </a:endParaRPr>
          </a:p>
        </p:txBody>
      </p:sp>
      <p:pic>
        <p:nvPicPr>
          <p:cNvPr id="5" name="Picture 4" descr="undefined">
            <a:extLst>
              <a:ext uri="{FF2B5EF4-FFF2-40B4-BE49-F238E27FC236}">
                <a16:creationId xmlns:a16="http://schemas.microsoft.com/office/drawing/2014/main" id="{803CB9C6-A62D-2919-2D06-343647FC3B86}"/>
              </a:ext>
            </a:extLst>
          </p:cNvPr>
          <p:cNvPicPr>
            <a:picLocks noChangeAspect="1" noChangeArrowheads="1"/>
          </p:cNvPicPr>
          <p:nvPr/>
        </p:nvPicPr>
        <p:blipFill>
          <a:blip r:embed="rId2">
            <a:biLevel thresh="50000"/>
            <a:extLst>
              <a:ext uri="{BEBA8EAE-BF5A-486C-A8C5-ECC9F3942E4B}">
                <a14:imgProps xmlns:a14="http://schemas.microsoft.com/office/drawing/2010/main">
                  <a14:imgLayer r:embed="rId3">
                    <a14:imgEffect>
                      <a14:artisticPhotocopy detail="10"/>
                    </a14:imgEffect>
                  </a14:imgLayer>
                </a14:imgProps>
              </a:ext>
              <a:ext uri="{28A0092B-C50C-407E-A947-70E740481C1C}">
                <a14:useLocalDpi xmlns:a14="http://schemas.microsoft.com/office/drawing/2010/main" val="0"/>
              </a:ext>
            </a:extLst>
          </a:blip>
          <a:srcRect/>
          <a:stretch>
            <a:fillRect/>
          </a:stretch>
        </p:blipFill>
        <p:spPr bwMode="auto">
          <a:xfrm>
            <a:off x="6745552" y="6115706"/>
            <a:ext cx="360000" cy="360000"/>
          </a:xfrm>
          <a:prstGeom prst="rect">
            <a:avLst/>
          </a:prstGeom>
          <a:noFill/>
        </p:spPr>
      </p:pic>
      <p:pic>
        <p:nvPicPr>
          <p:cNvPr id="6" name="Picture 6">
            <a:extLst>
              <a:ext uri="{FF2B5EF4-FFF2-40B4-BE49-F238E27FC236}">
                <a16:creationId xmlns:a16="http://schemas.microsoft.com/office/drawing/2014/main" id="{7FA605AD-1F8C-F017-7DA1-AEBDC95CE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084" y="6122522"/>
            <a:ext cx="841388" cy="3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logo&#10;&#10;Description automatically generated">
            <a:extLst>
              <a:ext uri="{FF2B5EF4-FFF2-40B4-BE49-F238E27FC236}">
                <a16:creationId xmlns:a16="http://schemas.microsoft.com/office/drawing/2014/main" id="{7311CB0F-A89F-9335-19B9-E8F9AD25C0F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726449" y="6025706"/>
            <a:ext cx="720000" cy="540000"/>
          </a:xfrm>
          <a:prstGeom prst="rect">
            <a:avLst/>
          </a:prstGeom>
        </p:spPr>
      </p:pic>
      <p:pic>
        <p:nvPicPr>
          <p:cNvPr id="4" name="Picture 3">
            <a:extLst>
              <a:ext uri="{FF2B5EF4-FFF2-40B4-BE49-F238E27FC236}">
                <a16:creationId xmlns:a16="http://schemas.microsoft.com/office/drawing/2014/main" id="{2C100803-A5CA-A16B-D616-CBAEA9C09D5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45" b="89687" l="4778" r="98353">
                        <a14:foregroundMark x1="14168" y1="37753" x2="5107" y2="53775"/>
                        <a14:foregroundMark x1="5107" y1="53775" x2="9885" y2="57459"/>
                        <a14:foregroundMark x1="81878" y1="34807" x2="61120" y2="37017"/>
                        <a14:foregroundMark x1="61120" y1="37017" x2="58320" y2="36280"/>
                        <a14:foregroundMark x1="89621" y1="37017" x2="91269" y2="55801"/>
                        <a14:foregroundMark x1="91269" y1="55801" x2="90939" y2="55985"/>
                        <a14:foregroundMark x1="92916" y1="46041" x2="94563" y2="52670"/>
                        <a14:backgroundMark x1="98847" y1="45856" x2="99176" y2="53407"/>
                      </a14:backgroundRemoval>
                    </a14:imgEffect>
                  </a14:imgLayer>
                </a14:imgProps>
              </a:ext>
            </a:extLst>
          </a:blip>
          <a:stretch>
            <a:fillRect/>
          </a:stretch>
        </p:blipFill>
        <p:spPr>
          <a:xfrm>
            <a:off x="4626069" y="1357602"/>
            <a:ext cx="2883417" cy="2579399"/>
          </a:xfrm>
          <a:prstGeom prst="rect">
            <a:avLst/>
          </a:prstGeom>
        </p:spPr>
      </p:pic>
    </p:spTree>
    <p:extLst>
      <p:ext uri="{BB962C8B-B14F-4D97-AF65-F5344CB8AC3E}">
        <p14:creationId xmlns:p14="http://schemas.microsoft.com/office/powerpoint/2010/main" val="827396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95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3209-9DD5-48D0-0F49-13801AD4B003}"/>
              </a:ext>
            </a:extLst>
          </p:cNvPr>
          <p:cNvSpPr>
            <a:spLocks noGrp="1"/>
          </p:cNvSpPr>
          <p:nvPr>
            <p:ph type="ctrTitle"/>
          </p:nvPr>
        </p:nvSpPr>
        <p:spPr>
          <a:xfrm>
            <a:off x="58326" y="3937001"/>
            <a:ext cx="12129370" cy="1009737"/>
          </a:xfrm>
        </p:spPr>
        <p:txBody>
          <a:bodyPr>
            <a:normAutofit/>
          </a:bodyPr>
          <a:lstStyle/>
          <a:p>
            <a:r>
              <a:rPr lang="en-CA">
                <a:solidFill>
                  <a:srgbClr val="DCDAC7"/>
                </a:solidFill>
                <a:ea typeface="Segoe UI Black"/>
                <a:cs typeface="Calibri Light"/>
              </a:rPr>
              <a:t>Introduction</a:t>
            </a:r>
            <a:endParaRPr lang="fr-FR">
              <a:solidFill>
                <a:srgbClr val="DCDAC7"/>
              </a:solidFill>
            </a:endParaRPr>
          </a:p>
        </p:txBody>
      </p:sp>
      <p:sp>
        <p:nvSpPr>
          <p:cNvPr id="3" name="Slide Number Placeholder 2">
            <a:extLst>
              <a:ext uri="{FF2B5EF4-FFF2-40B4-BE49-F238E27FC236}">
                <a16:creationId xmlns:a16="http://schemas.microsoft.com/office/drawing/2014/main" id="{5B5159E9-D7C3-4E5C-EBCB-B774968FF717}"/>
              </a:ext>
            </a:extLst>
          </p:cNvPr>
          <p:cNvSpPr>
            <a:spLocks noGrp="1"/>
          </p:cNvSpPr>
          <p:nvPr>
            <p:ph type="sldNum" sz="quarter" idx="12"/>
          </p:nvPr>
        </p:nvSpPr>
        <p:spPr/>
        <p:txBody>
          <a:bodyPr/>
          <a:lstStyle/>
          <a:p>
            <a:fld id="{AA521E76-5141-402C-AA3D-5DFE56D5A097}" type="slidenum">
              <a:rPr lang="en-CH" smtClean="0"/>
              <a:t>3</a:t>
            </a:fld>
            <a:endParaRPr lang="en-CH"/>
          </a:p>
        </p:txBody>
      </p:sp>
      <p:sp>
        <p:nvSpPr>
          <p:cNvPr id="8" name="Subtitle 2">
            <a:extLst>
              <a:ext uri="{FF2B5EF4-FFF2-40B4-BE49-F238E27FC236}">
                <a16:creationId xmlns:a16="http://schemas.microsoft.com/office/drawing/2014/main" id="{C71BDE25-D939-5541-5C9E-B6BB64902FD1}"/>
              </a:ext>
            </a:extLst>
          </p:cNvPr>
          <p:cNvSpPr txBox="1">
            <a:spLocks/>
          </p:cNvSpPr>
          <p:nvPr/>
        </p:nvSpPr>
        <p:spPr>
          <a:xfrm>
            <a:off x="58326" y="174918"/>
            <a:ext cx="987779" cy="28228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100" b="1">
                <a:solidFill>
                  <a:schemeClr val="bg1"/>
                </a:solidFill>
                <a:latin typeface="+mj-lt"/>
                <a:ea typeface="+mn-lt"/>
                <a:cs typeface="Segoe UI"/>
              </a:rPr>
              <a:t>31.05.24</a:t>
            </a:r>
            <a:endParaRPr lang="fr-FR" sz="1100" b="1">
              <a:solidFill>
                <a:schemeClr val="bg1"/>
              </a:solidFill>
              <a:latin typeface="+mj-lt"/>
              <a:ea typeface="Calibri"/>
              <a:cs typeface="Calibri"/>
            </a:endParaRPr>
          </a:p>
        </p:txBody>
      </p:sp>
      <p:pic>
        <p:nvPicPr>
          <p:cNvPr id="5" name="Picture 4" descr="undefined">
            <a:extLst>
              <a:ext uri="{FF2B5EF4-FFF2-40B4-BE49-F238E27FC236}">
                <a16:creationId xmlns:a16="http://schemas.microsoft.com/office/drawing/2014/main" id="{803CB9C6-A62D-2919-2D06-343647FC3B86}"/>
              </a:ext>
            </a:extLst>
          </p:cNvPr>
          <p:cNvPicPr>
            <a:picLocks noChangeAspect="1" noChangeArrowheads="1"/>
          </p:cNvPicPr>
          <p:nvPr/>
        </p:nvPicPr>
        <p:blipFill>
          <a:blip r:embed="rId3">
            <a:biLevel thresh="50000"/>
            <a:extLst>
              <a:ext uri="{BEBA8EAE-BF5A-486C-A8C5-ECC9F3942E4B}">
                <a14:imgProps xmlns:a14="http://schemas.microsoft.com/office/drawing/2010/main">
                  <a14:imgLayer r:embed="rId4">
                    <a14:imgEffect>
                      <a14:artisticPhotocopy detail="10"/>
                    </a14:imgEffect>
                  </a14:imgLayer>
                </a14:imgProps>
              </a:ext>
              <a:ext uri="{28A0092B-C50C-407E-A947-70E740481C1C}">
                <a14:useLocalDpi xmlns:a14="http://schemas.microsoft.com/office/drawing/2010/main" val="0"/>
              </a:ext>
            </a:extLst>
          </a:blip>
          <a:srcRect/>
          <a:stretch>
            <a:fillRect/>
          </a:stretch>
        </p:blipFill>
        <p:spPr bwMode="auto">
          <a:xfrm>
            <a:off x="6745552" y="6115706"/>
            <a:ext cx="360000" cy="360000"/>
          </a:xfrm>
          <a:prstGeom prst="rect">
            <a:avLst/>
          </a:prstGeom>
          <a:noFill/>
        </p:spPr>
      </p:pic>
      <p:pic>
        <p:nvPicPr>
          <p:cNvPr id="6" name="Picture 6">
            <a:extLst>
              <a:ext uri="{FF2B5EF4-FFF2-40B4-BE49-F238E27FC236}">
                <a16:creationId xmlns:a16="http://schemas.microsoft.com/office/drawing/2014/main" id="{7FA605AD-1F8C-F017-7DA1-AEBDC95CE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084" y="6122522"/>
            <a:ext cx="841388" cy="3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logo&#10;&#10;Description automatically generated">
            <a:extLst>
              <a:ext uri="{FF2B5EF4-FFF2-40B4-BE49-F238E27FC236}">
                <a16:creationId xmlns:a16="http://schemas.microsoft.com/office/drawing/2014/main" id="{7311CB0F-A89F-9335-19B9-E8F9AD25C0F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726449" y="6025706"/>
            <a:ext cx="720000" cy="540000"/>
          </a:xfrm>
          <a:prstGeom prst="rect">
            <a:avLst/>
          </a:prstGeom>
        </p:spPr>
      </p:pic>
      <p:pic>
        <p:nvPicPr>
          <p:cNvPr id="4" name="Picture 3">
            <a:extLst>
              <a:ext uri="{FF2B5EF4-FFF2-40B4-BE49-F238E27FC236}">
                <a16:creationId xmlns:a16="http://schemas.microsoft.com/office/drawing/2014/main" id="{2C100803-A5CA-A16B-D616-CBAEA9C09D5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45" b="89687" l="4778" r="98353">
                        <a14:foregroundMark x1="14168" y1="37753" x2="5107" y2="53775"/>
                        <a14:foregroundMark x1="5107" y1="53775" x2="9885" y2="57459"/>
                        <a14:foregroundMark x1="81878" y1="34807" x2="61120" y2="37017"/>
                        <a14:foregroundMark x1="61120" y1="37017" x2="58320" y2="36280"/>
                        <a14:foregroundMark x1="89621" y1="37017" x2="91269" y2="55801"/>
                        <a14:foregroundMark x1="91269" y1="55801" x2="90939" y2="55985"/>
                        <a14:foregroundMark x1="92916" y1="46041" x2="94563" y2="52670"/>
                        <a14:backgroundMark x1="98847" y1="45856" x2="99176" y2="53407"/>
                      </a14:backgroundRemoval>
                    </a14:imgEffect>
                  </a14:imgLayer>
                </a14:imgProps>
              </a:ext>
            </a:extLst>
          </a:blip>
          <a:stretch>
            <a:fillRect/>
          </a:stretch>
        </p:blipFill>
        <p:spPr>
          <a:xfrm>
            <a:off x="4626069" y="1357602"/>
            <a:ext cx="2883417" cy="2579399"/>
          </a:xfrm>
          <a:prstGeom prst="rect">
            <a:avLst/>
          </a:prstGeom>
        </p:spPr>
      </p:pic>
    </p:spTree>
    <p:extLst>
      <p:ext uri="{BB962C8B-B14F-4D97-AF65-F5344CB8AC3E}">
        <p14:creationId xmlns:p14="http://schemas.microsoft.com/office/powerpoint/2010/main" val="895323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a:xfrm>
            <a:off x="838200" y="365125"/>
            <a:ext cx="10515600" cy="1325563"/>
          </a:xfrm>
        </p:spPr>
        <p:txBody>
          <a:bodyPr/>
          <a:lstStyle/>
          <a:p>
            <a:r>
              <a:rPr lang="fr-FR" dirty="0"/>
              <a:t>Conclusion</a:t>
            </a:r>
          </a:p>
        </p:txBody>
      </p:sp>
      <p:sp>
        <p:nvSpPr>
          <p:cNvPr id="8" name="Content Placeholder 7">
            <a:extLst>
              <a:ext uri="{FF2B5EF4-FFF2-40B4-BE49-F238E27FC236}">
                <a16:creationId xmlns:a16="http://schemas.microsoft.com/office/drawing/2014/main" id="{BD08ADBF-46F7-5078-B585-89DD5C531A21}"/>
              </a:ext>
            </a:extLst>
          </p:cNvPr>
          <p:cNvSpPr>
            <a:spLocks noGrp="1"/>
          </p:cNvSpPr>
          <p:nvPr>
            <p:ph idx="1"/>
          </p:nvPr>
        </p:nvSpPr>
        <p:spPr/>
        <p:txBody>
          <a:bodyPr>
            <a:normAutofit lnSpcReduction="10000"/>
          </a:bodyPr>
          <a:lstStyle/>
          <a:p>
            <a:pPr>
              <a:lnSpc>
                <a:spcPct val="150000"/>
              </a:lnSpc>
            </a:pPr>
            <a:r>
              <a:rPr lang="en-CA" dirty="0" err="1"/>
              <a:t>VuBot</a:t>
            </a:r>
            <a:r>
              <a:rPr lang="en-CA" dirty="0"/>
              <a:t> is a visual assistant</a:t>
            </a:r>
          </a:p>
          <a:p>
            <a:pPr>
              <a:lnSpc>
                <a:spcPct val="150000"/>
              </a:lnSpc>
            </a:pPr>
            <a:r>
              <a:rPr lang="en-CA" dirty="0"/>
              <a:t>Complementary and synergistic fusion</a:t>
            </a:r>
          </a:p>
          <a:p>
            <a:pPr>
              <a:lnSpc>
                <a:spcPct val="150000"/>
              </a:lnSpc>
            </a:pPr>
            <a:r>
              <a:rPr lang="en-CA" dirty="0"/>
              <a:t>Recognizes objects and colors</a:t>
            </a:r>
          </a:p>
          <a:p>
            <a:pPr>
              <a:lnSpc>
                <a:spcPct val="150000"/>
              </a:lnSpc>
            </a:pPr>
            <a:r>
              <a:rPr lang="en-CA" dirty="0"/>
              <a:t>Many limitations</a:t>
            </a:r>
          </a:p>
          <a:p>
            <a:pPr>
              <a:lnSpc>
                <a:spcPct val="150000"/>
              </a:lnSpc>
            </a:pPr>
            <a:r>
              <a:rPr lang="en-CA" dirty="0"/>
              <a:t>This combination of modalities is best for future development</a:t>
            </a:r>
          </a:p>
          <a:p>
            <a:pPr>
              <a:lnSpc>
                <a:spcPct val="150000"/>
              </a:lnSpc>
            </a:pPr>
            <a:r>
              <a:rPr lang="en-CA" dirty="0"/>
              <a:t>Potential to empower individuals to have more independence</a:t>
            </a:r>
            <a:endParaRPr lang="en-CH" dirty="0"/>
          </a:p>
        </p:txBody>
      </p:sp>
      <p:sp>
        <p:nvSpPr>
          <p:cNvPr id="3" name="Slide Number Placeholder 2">
            <a:extLst>
              <a:ext uri="{FF2B5EF4-FFF2-40B4-BE49-F238E27FC236}">
                <a16:creationId xmlns:a16="http://schemas.microsoft.com/office/drawing/2014/main" id="{7E83AEAF-C5C1-DA62-7AE2-35946E1A96DA}"/>
              </a:ext>
            </a:extLst>
          </p:cNvPr>
          <p:cNvSpPr>
            <a:spLocks noGrp="1"/>
          </p:cNvSpPr>
          <p:nvPr>
            <p:ph type="sldNum" sz="quarter" idx="12"/>
          </p:nvPr>
        </p:nvSpPr>
        <p:spPr>
          <a:xfrm>
            <a:off x="8610600" y="6356350"/>
            <a:ext cx="2743200" cy="365125"/>
          </a:xfrm>
        </p:spPr>
        <p:txBody>
          <a:bodyPr/>
          <a:lstStyle/>
          <a:p>
            <a:fld id="{AA521E76-5141-402C-AA3D-5DFE56D5A097}" type="slidenum">
              <a:rPr lang="en-CH" smtClean="0"/>
              <a:t>30</a:t>
            </a:fld>
            <a:endParaRPr lang="en-CH"/>
          </a:p>
        </p:txBody>
      </p:sp>
      <p:pic>
        <p:nvPicPr>
          <p:cNvPr id="12" name="Picture 11" descr="A hand pointing at a pineapple&#10;&#10;Description automatically generated">
            <a:extLst>
              <a:ext uri="{FF2B5EF4-FFF2-40B4-BE49-F238E27FC236}">
                <a16:creationId xmlns:a16="http://schemas.microsoft.com/office/drawing/2014/main" id="{9059EDAB-5DE9-8C67-A5BF-47F523565E94}"/>
              </a:ext>
            </a:extLst>
          </p:cNvPr>
          <p:cNvPicPr>
            <a:picLocks noChangeAspect="1"/>
          </p:cNvPicPr>
          <p:nvPr/>
        </p:nvPicPr>
        <p:blipFill rotWithShape="1">
          <a:blip r:embed="rId2">
            <a:extLst>
              <a:ext uri="{28A0092B-C50C-407E-A947-70E740481C1C}">
                <a14:useLocalDpi xmlns:a14="http://schemas.microsoft.com/office/drawing/2010/main" val="0"/>
              </a:ext>
            </a:extLst>
          </a:blip>
          <a:srcRect l="62415" t="26621" r="11271" b="18870"/>
          <a:stretch/>
        </p:blipFill>
        <p:spPr>
          <a:xfrm>
            <a:off x="8074617" y="1027906"/>
            <a:ext cx="3279183" cy="3821039"/>
          </a:xfrm>
          <a:prstGeom prst="rect">
            <a:avLst/>
          </a:prstGeom>
        </p:spPr>
      </p:pic>
    </p:spTree>
    <p:extLst>
      <p:ext uri="{BB962C8B-B14F-4D97-AF65-F5344CB8AC3E}">
        <p14:creationId xmlns:p14="http://schemas.microsoft.com/office/powerpoint/2010/main" val="3299351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53C23"/>
        </a:solidFill>
        <a:effectLst/>
      </p:bgPr>
    </p:bg>
    <p:spTree>
      <p:nvGrpSpPr>
        <p:cNvPr id="1" name=""/>
        <p:cNvGrpSpPr/>
        <p:nvPr/>
      </p:nvGrpSpPr>
      <p:grpSpPr>
        <a:xfrm>
          <a:off x="0" y="0"/>
          <a:ext cx="0" cy="0"/>
          <a:chOff x="0" y="0"/>
          <a:chExt cx="0" cy="0"/>
        </a:xfrm>
      </p:grpSpPr>
      <p:pic>
        <p:nvPicPr>
          <p:cNvPr id="4" name="VuBot_demo_modern">
            <a:hlinkClick r:id="" action="ppaction://media"/>
            <a:extLst>
              <a:ext uri="{FF2B5EF4-FFF2-40B4-BE49-F238E27FC236}">
                <a16:creationId xmlns:a16="http://schemas.microsoft.com/office/drawing/2014/main" id="{08898B51-5601-3AD7-6A8D-06A9FB54E63D}"/>
              </a:ext>
            </a:extLst>
          </p:cNvPr>
          <p:cNvPicPr>
            <a:picLocks noChangeAspect="1"/>
          </p:cNvPicPr>
          <p:nvPr>
            <a:videoFile r:link="rId1"/>
            <p:extLst>
              <p:ext uri="{DAA4B4D4-6D71-4841-9C94-3DE7FCFB9230}">
                <p14:media xmlns:p14="http://schemas.microsoft.com/office/powerpoint/2010/main" r:embed="rId2">
                  <p14:trim end="93307"/>
                </p14:media>
              </p:ext>
            </p:extLst>
          </p:nvPr>
        </p:nvPicPr>
        <p:blipFill>
          <a:blip r:embed="rId4"/>
          <a:stretch>
            <a:fillRect/>
          </a:stretch>
        </p:blipFill>
        <p:spPr>
          <a:xfrm>
            <a:off x="4233242" y="3763422"/>
            <a:ext cx="3725516" cy="2095555"/>
          </a:xfrm>
          <a:prstGeom prst="rect">
            <a:avLst/>
          </a:prstGeom>
        </p:spPr>
      </p:pic>
      <p:sp>
        <p:nvSpPr>
          <p:cNvPr id="2" name="Title 1">
            <a:extLst>
              <a:ext uri="{FF2B5EF4-FFF2-40B4-BE49-F238E27FC236}">
                <a16:creationId xmlns:a16="http://schemas.microsoft.com/office/drawing/2014/main" id="{7D653209-9DD5-48D0-0F49-13801AD4B003}"/>
              </a:ext>
            </a:extLst>
          </p:cNvPr>
          <p:cNvSpPr>
            <a:spLocks noGrp="1"/>
          </p:cNvSpPr>
          <p:nvPr>
            <p:ph type="ctrTitle"/>
          </p:nvPr>
        </p:nvSpPr>
        <p:spPr>
          <a:xfrm>
            <a:off x="0" y="2621912"/>
            <a:ext cx="12192000" cy="1009737"/>
          </a:xfrm>
        </p:spPr>
        <p:txBody>
          <a:bodyPr>
            <a:normAutofit/>
          </a:bodyPr>
          <a:lstStyle/>
          <a:p>
            <a:r>
              <a:rPr lang="en-CA">
                <a:solidFill>
                  <a:srgbClr val="DCDAC7"/>
                </a:solidFill>
                <a:ea typeface="Segoe UI Black"/>
                <a:cs typeface="Calibri Light"/>
              </a:rPr>
              <a:t>Thanks for listening</a:t>
            </a:r>
            <a:endParaRPr lang="fr-FR">
              <a:solidFill>
                <a:srgbClr val="DCDAC7"/>
              </a:solidFill>
            </a:endParaRPr>
          </a:p>
        </p:txBody>
      </p:sp>
      <p:sp>
        <p:nvSpPr>
          <p:cNvPr id="3" name="Slide Number Placeholder 2">
            <a:extLst>
              <a:ext uri="{FF2B5EF4-FFF2-40B4-BE49-F238E27FC236}">
                <a16:creationId xmlns:a16="http://schemas.microsoft.com/office/drawing/2014/main" id="{5B5159E9-D7C3-4E5C-EBCB-B774968FF717}"/>
              </a:ext>
            </a:extLst>
          </p:cNvPr>
          <p:cNvSpPr>
            <a:spLocks noGrp="1"/>
          </p:cNvSpPr>
          <p:nvPr>
            <p:ph type="sldNum" sz="quarter" idx="12"/>
          </p:nvPr>
        </p:nvSpPr>
        <p:spPr/>
        <p:txBody>
          <a:bodyPr/>
          <a:lstStyle/>
          <a:p>
            <a:fld id="{AA521E76-5141-402C-AA3D-5DFE56D5A097}" type="slidenum">
              <a:rPr lang="en-CH" smtClean="0"/>
              <a:t>31</a:t>
            </a:fld>
            <a:endParaRPr lang="en-CH"/>
          </a:p>
        </p:txBody>
      </p:sp>
      <p:sp>
        <p:nvSpPr>
          <p:cNvPr id="8" name="Subtitle 2">
            <a:extLst>
              <a:ext uri="{FF2B5EF4-FFF2-40B4-BE49-F238E27FC236}">
                <a16:creationId xmlns:a16="http://schemas.microsoft.com/office/drawing/2014/main" id="{C71BDE25-D939-5541-5C9E-B6BB64902FD1}"/>
              </a:ext>
            </a:extLst>
          </p:cNvPr>
          <p:cNvSpPr txBox="1">
            <a:spLocks/>
          </p:cNvSpPr>
          <p:nvPr/>
        </p:nvSpPr>
        <p:spPr>
          <a:xfrm>
            <a:off x="58326" y="174918"/>
            <a:ext cx="987779" cy="28228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100" b="1">
                <a:solidFill>
                  <a:srgbClr val="DCDBC7"/>
                </a:solidFill>
                <a:latin typeface="Segoe UI"/>
                <a:ea typeface="+mn-lt"/>
                <a:cs typeface="Segoe UI"/>
              </a:rPr>
              <a:t>31.05.24</a:t>
            </a:r>
            <a:endParaRPr lang="fr-FR" sz="1100" b="1">
              <a:solidFill>
                <a:srgbClr val="DCDBC7"/>
              </a:solidFill>
              <a:latin typeface="Segoe UI"/>
              <a:ea typeface="Calibri"/>
              <a:cs typeface="Calibri"/>
            </a:endParaRPr>
          </a:p>
        </p:txBody>
      </p:sp>
      <p:pic>
        <p:nvPicPr>
          <p:cNvPr id="5" name="Picture 4" descr="undefined">
            <a:extLst>
              <a:ext uri="{FF2B5EF4-FFF2-40B4-BE49-F238E27FC236}">
                <a16:creationId xmlns:a16="http://schemas.microsoft.com/office/drawing/2014/main" id="{803CB9C6-A62D-2919-2D06-343647FC3B86}"/>
              </a:ext>
            </a:extLst>
          </p:cNvPr>
          <p:cNvPicPr>
            <a:picLocks noChangeAspect="1" noChangeArrowheads="1"/>
          </p:cNvPicPr>
          <p:nvPr/>
        </p:nvPicPr>
        <p:blipFill>
          <a:blip r:embed="rId5">
            <a:biLevel thresh="50000"/>
            <a:extLst>
              <a:ext uri="{BEBA8EAE-BF5A-486C-A8C5-ECC9F3942E4B}">
                <a14:imgProps xmlns:a14="http://schemas.microsoft.com/office/drawing/2010/main">
                  <a14:imgLayer r:embed="rId6">
                    <a14:imgEffect>
                      <a14:artisticPhotocopy detail="10"/>
                    </a14:imgEffect>
                  </a14:imgLayer>
                </a14:imgProps>
              </a:ext>
              <a:ext uri="{28A0092B-C50C-407E-A947-70E740481C1C}">
                <a14:useLocalDpi xmlns:a14="http://schemas.microsoft.com/office/drawing/2010/main" val="0"/>
              </a:ext>
            </a:extLst>
          </a:blip>
          <a:srcRect/>
          <a:stretch>
            <a:fillRect/>
          </a:stretch>
        </p:blipFill>
        <p:spPr bwMode="auto">
          <a:xfrm>
            <a:off x="6745552" y="6115706"/>
            <a:ext cx="360000" cy="360000"/>
          </a:xfrm>
          <a:prstGeom prst="rect">
            <a:avLst/>
          </a:prstGeom>
          <a:noFill/>
        </p:spPr>
      </p:pic>
      <p:pic>
        <p:nvPicPr>
          <p:cNvPr id="6" name="Picture 6">
            <a:extLst>
              <a:ext uri="{FF2B5EF4-FFF2-40B4-BE49-F238E27FC236}">
                <a16:creationId xmlns:a16="http://schemas.microsoft.com/office/drawing/2014/main" id="{7FA605AD-1F8C-F017-7DA1-AEBDC95CE3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7084" y="6122522"/>
            <a:ext cx="841388" cy="3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logo&#10;&#10;Description automatically generated">
            <a:extLst>
              <a:ext uri="{FF2B5EF4-FFF2-40B4-BE49-F238E27FC236}">
                <a16:creationId xmlns:a16="http://schemas.microsoft.com/office/drawing/2014/main" id="{7311CB0F-A89F-9335-19B9-E8F9AD25C0F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726449" y="6025706"/>
            <a:ext cx="720000" cy="540000"/>
          </a:xfrm>
          <a:prstGeom prst="rect">
            <a:avLst/>
          </a:prstGeom>
        </p:spPr>
      </p:pic>
      <p:cxnSp>
        <p:nvCxnSpPr>
          <p:cNvPr id="10" name="Straight Connector 9">
            <a:extLst>
              <a:ext uri="{FF2B5EF4-FFF2-40B4-BE49-F238E27FC236}">
                <a16:creationId xmlns:a16="http://schemas.microsoft.com/office/drawing/2014/main" id="{BC04E628-5A8F-B182-D36D-3DF513BCFBCD}"/>
              </a:ext>
            </a:extLst>
          </p:cNvPr>
          <p:cNvCxnSpPr>
            <a:cxnSpLocks/>
          </p:cNvCxnSpPr>
          <p:nvPr/>
        </p:nvCxnSpPr>
        <p:spPr>
          <a:xfrm>
            <a:off x="696000" y="3933868"/>
            <a:ext cx="10800000" cy="0"/>
          </a:xfrm>
          <a:prstGeom prst="line">
            <a:avLst/>
          </a:prstGeom>
          <a:ln w="38100">
            <a:solidFill>
              <a:srgbClr val="D3D7B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4738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a:xfrm>
            <a:off x="838200" y="365125"/>
            <a:ext cx="10515600" cy="1325563"/>
          </a:xfrm>
        </p:spPr>
        <p:txBody>
          <a:bodyPr/>
          <a:lstStyle/>
          <a:p>
            <a:r>
              <a:rPr lang="en-US"/>
              <a:t>References</a:t>
            </a:r>
            <a:endParaRPr lang="fr-FR"/>
          </a:p>
        </p:txBody>
      </p:sp>
      <p:sp>
        <p:nvSpPr>
          <p:cNvPr id="3" name="Espace réservé du contenu 2">
            <a:extLst>
              <a:ext uri="{FF2B5EF4-FFF2-40B4-BE49-F238E27FC236}">
                <a16:creationId xmlns:a16="http://schemas.microsoft.com/office/drawing/2014/main" id="{40AD9879-B74A-F8B2-809D-8CF86A06508E}"/>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sz="2000" dirty="0"/>
              <a:t>Icons : Canva – </a:t>
            </a:r>
            <a:r>
              <a:rPr lang="en-US" sz="2000" dirty="0" err="1"/>
              <a:t>iconixar</a:t>
            </a:r>
            <a:endParaRPr lang="en-US" sz="2000" dirty="0"/>
          </a:p>
          <a:p>
            <a:r>
              <a:rPr lang="en-CA" sz="2000" dirty="0">
                <a:effectLst/>
              </a:rPr>
              <a:t>Lee, J., Wang, J., Brown, E., Chu, L., Rodriguez, S. S., &amp; Froehlich, J. E. (2024). </a:t>
            </a:r>
            <a:r>
              <a:rPr lang="en-CA" sz="2000" i="1" dirty="0" err="1">
                <a:effectLst/>
              </a:rPr>
              <a:t>GazePointAR</a:t>
            </a:r>
            <a:r>
              <a:rPr lang="en-CA" sz="2000" i="1" dirty="0">
                <a:effectLst/>
              </a:rPr>
              <a:t>: A Context-Aware Multimodal Voice Assistant for Pronoun Disambiguation in Wearable Augmented Reality</a:t>
            </a:r>
            <a:r>
              <a:rPr lang="en-CA" sz="2000" dirty="0">
                <a:effectLst/>
              </a:rPr>
              <a:t> (arXiv:2404.08213). </a:t>
            </a:r>
            <a:r>
              <a:rPr lang="en-CA" sz="2000" dirty="0" err="1">
                <a:effectLst/>
              </a:rPr>
              <a:t>arXiv</a:t>
            </a:r>
            <a:r>
              <a:rPr lang="en-CA" sz="2000" dirty="0">
                <a:effectLst/>
              </a:rPr>
              <a:t>. </a:t>
            </a:r>
            <a:r>
              <a:rPr lang="en-CA" sz="2000" dirty="0">
                <a:effectLst/>
                <a:hlinkClick r:id="rId3"/>
              </a:rPr>
              <a:t>https://doi.org/10.48550/arXiv.2404.08213</a:t>
            </a:r>
            <a:endParaRPr lang="en-CA" sz="2000" dirty="0">
              <a:effectLst/>
            </a:endParaRPr>
          </a:p>
          <a:p>
            <a:r>
              <a:rPr lang="en-US" sz="2000" i="1" dirty="0" err="1"/>
              <a:t>Openai</a:t>
            </a:r>
            <a:r>
              <a:rPr lang="en-US" sz="2000" i="1" dirty="0"/>
              <a:t>/whisper-large-v3 · Discussions. </a:t>
            </a:r>
            <a:r>
              <a:rPr lang="en-US" sz="2000" dirty="0"/>
              <a:t>(n.d.). Retrieved 14 May 2024, from </a:t>
            </a:r>
            <a:r>
              <a:rPr lang="en-US" sz="2000" dirty="0">
                <a:hlinkClick r:id="rId4"/>
              </a:rPr>
              <a:t>https://huggingface.co/openai/whisper-large-v3/discussions</a:t>
            </a:r>
            <a:endParaRPr lang="en-US" sz="2000" dirty="0"/>
          </a:p>
          <a:p>
            <a:r>
              <a:rPr lang="en-US" sz="2000" dirty="0"/>
              <a:t>Hugging Face, </a:t>
            </a:r>
            <a:r>
              <a:rPr lang="en-US" sz="2000" dirty="0" err="1">
                <a:ea typeface="+mn-lt"/>
                <a:cs typeface="+mn-lt"/>
              </a:rPr>
              <a:t>facebook</a:t>
            </a:r>
            <a:r>
              <a:rPr lang="en-US" sz="2000" dirty="0">
                <a:ea typeface="+mn-lt"/>
                <a:cs typeface="+mn-lt"/>
              </a:rPr>
              <a:t>/detr-resnet-50, </a:t>
            </a:r>
            <a:r>
              <a:rPr lang="en-US" sz="2000" dirty="0">
                <a:ea typeface="+mn-lt"/>
                <a:cs typeface="+mn-lt"/>
                <a:hlinkClick r:id="rId5"/>
              </a:rPr>
              <a:t>https://huggingface.co/facebook/detr-resnet-50</a:t>
            </a:r>
          </a:p>
          <a:p>
            <a:r>
              <a:rPr lang="en-US" sz="2000" dirty="0">
                <a:ea typeface="+mn-lt"/>
                <a:cs typeface="+mn-lt"/>
              </a:rPr>
              <a:t>Google AI, Gesture recognition task guide, </a:t>
            </a:r>
            <a:r>
              <a:rPr lang="en-US" sz="2000" dirty="0">
                <a:ea typeface="+mn-lt"/>
                <a:cs typeface="+mn-lt"/>
                <a:hlinkClick r:id="rId6"/>
              </a:rPr>
              <a:t>https://ai.google.dev/edge/mediapipe/solutions/vision/gesture_recognizer?hl=fr</a:t>
            </a:r>
            <a:endParaRPr lang="en-US" sz="2000"/>
          </a:p>
          <a:p>
            <a:r>
              <a:rPr lang="en-US" sz="2000" dirty="0"/>
              <a:t>OpenCV, </a:t>
            </a:r>
            <a:r>
              <a:rPr lang="en-US" sz="2000" dirty="0">
                <a:ea typeface="+mn-lt"/>
                <a:cs typeface="+mn-lt"/>
                <a:hlinkClick r:id="rId7"/>
              </a:rPr>
              <a:t>https://opencv.org/</a:t>
            </a:r>
            <a:endParaRPr lang="en-US" sz="2000" dirty="0">
              <a:ea typeface="+mn-lt"/>
              <a:cs typeface="+mn-lt"/>
            </a:endParaRPr>
          </a:p>
          <a:p>
            <a:r>
              <a:rPr lang="en-US" sz="2000" dirty="0" err="1"/>
              <a:t>Github</a:t>
            </a:r>
            <a:r>
              <a:rPr lang="en-US" sz="2000" dirty="0"/>
              <a:t>, Whisper repo, </a:t>
            </a:r>
            <a:r>
              <a:rPr lang="en-US" sz="2000" dirty="0">
                <a:ea typeface="+mn-lt"/>
                <a:cs typeface="+mn-lt"/>
                <a:hlinkClick r:id="rId8"/>
              </a:rPr>
              <a:t>https://github.com/openai/whisper</a:t>
            </a:r>
            <a:endParaRPr lang="en-US" sz="2000" dirty="0"/>
          </a:p>
          <a:p>
            <a:endParaRPr lang="en-US" sz="2000" dirty="0">
              <a:ea typeface="+mn-lt"/>
              <a:cs typeface="+mn-lt"/>
            </a:endParaRPr>
          </a:p>
          <a:p>
            <a:endParaRPr lang="en-US" sz="2000" dirty="0"/>
          </a:p>
          <a:p>
            <a:endParaRPr lang="en-US" sz="2000"/>
          </a:p>
        </p:txBody>
      </p:sp>
      <p:sp>
        <p:nvSpPr>
          <p:cNvPr id="4" name="Slide Number Placeholder 3">
            <a:extLst>
              <a:ext uri="{FF2B5EF4-FFF2-40B4-BE49-F238E27FC236}">
                <a16:creationId xmlns:a16="http://schemas.microsoft.com/office/drawing/2014/main" id="{5AA41AC6-CA18-155C-A8BD-0AF6A090D4CB}"/>
              </a:ext>
            </a:extLst>
          </p:cNvPr>
          <p:cNvSpPr>
            <a:spLocks noGrp="1"/>
          </p:cNvSpPr>
          <p:nvPr>
            <p:ph type="sldNum" sz="quarter" idx="12"/>
          </p:nvPr>
        </p:nvSpPr>
        <p:spPr>
          <a:xfrm>
            <a:off x="8610600" y="6356350"/>
            <a:ext cx="2743200" cy="365125"/>
          </a:xfrm>
        </p:spPr>
        <p:txBody>
          <a:bodyPr/>
          <a:lstStyle/>
          <a:p>
            <a:fld id="{AA521E76-5141-402C-AA3D-5DFE56D5A097}" type="slidenum">
              <a:rPr lang="en-CH" smtClean="0"/>
              <a:pPr/>
              <a:t>32</a:t>
            </a:fld>
            <a:endParaRPr lang="en-CH"/>
          </a:p>
        </p:txBody>
      </p:sp>
    </p:spTree>
    <p:extLst>
      <p:ext uri="{BB962C8B-B14F-4D97-AF65-F5344CB8AC3E}">
        <p14:creationId xmlns:p14="http://schemas.microsoft.com/office/powerpoint/2010/main" val="174030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2995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3209-9DD5-48D0-0F49-13801AD4B003}"/>
              </a:ext>
            </a:extLst>
          </p:cNvPr>
          <p:cNvSpPr>
            <a:spLocks noGrp="1"/>
          </p:cNvSpPr>
          <p:nvPr>
            <p:ph type="ctrTitle"/>
          </p:nvPr>
        </p:nvSpPr>
        <p:spPr>
          <a:xfrm>
            <a:off x="58326" y="3937001"/>
            <a:ext cx="12129370" cy="1009737"/>
          </a:xfrm>
        </p:spPr>
        <p:txBody>
          <a:bodyPr>
            <a:normAutofit/>
          </a:bodyPr>
          <a:lstStyle/>
          <a:p>
            <a:r>
              <a:rPr lang="en-CA">
                <a:solidFill>
                  <a:srgbClr val="DCDAC7"/>
                </a:solidFill>
                <a:ea typeface="Segoe UI Black"/>
                <a:cs typeface="Calibri Light"/>
              </a:rPr>
              <a:t>Supplementary Slides</a:t>
            </a:r>
            <a:endParaRPr lang="fr-FR">
              <a:solidFill>
                <a:srgbClr val="DCDAC7"/>
              </a:solidFill>
            </a:endParaRPr>
          </a:p>
        </p:txBody>
      </p:sp>
      <p:sp>
        <p:nvSpPr>
          <p:cNvPr id="3" name="Slide Number Placeholder 2">
            <a:extLst>
              <a:ext uri="{FF2B5EF4-FFF2-40B4-BE49-F238E27FC236}">
                <a16:creationId xmlns:a16="http://schemas.microsoft.com/office/drawing/2014/main" id="{5B5159E9-D7C3-4E5C-EBCB-B774968FF717}"/>
              </a:ext>
            </a:extLst>
          </p:cNvPr>
          <p:cNvSpPr>
            <a:spLocks noGrp="1"/>
          </p:cNvSpPr>
          <p:nvPr>
            <p:ph type="sldNum" sz="quarter" idx="12"/>
          </p:nvPr>
        </p:nvSpPr>
        <p:spPr/>
        <p:txBody>
          <a:bodyPr/>
          <a:lstStyle/>
          <a:p>
            <a:fld id="{AA521E76-5141-402C-AA3D-5DFE56D5A097}" type="slidenum">
              <a:rPr lang="en-CH" smtClean="0"/>
              <a:t>33</a:t>
            </a:fld>
            <a:endParaRPr lang="en-CH"/>
          </a:p>
        </p:txBody>
      </p:sp>
      <p:sp>
        <p:nvSpPr>
          <p:cNvPr id="8" name="Subtitle 2">
            <a:extLst>
              <a:ext uri="{FF2B5EF4-FFF2-40B4-BE49-F238E27FC236}">
                <a16:creationId xmlns:a16="http://schemas.microsoft.com/office/drawing/2014/main" id="{C71BDE25-D939-5541-5C9E-B6BB64902FD1}"/>
              </a:ext>
            </a:extLst>
          </p:cNvPr>
          <p:cNvSpPr txBox="1">
            <a:spLocks/>
          </p:cNvSpPr>
          <p:nvPr/>
        </p:nvSpPr>
        <p:spPr>
          <a:xfrm>
            <a:off x="58326" y="174918"/>
            <a:ext cx="987779" cy="28228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100" b="1">
                <a:solidFill>
                  <a:schemeClr val="bg1"/>
                </a:solidFill>
                <a:latin typeface="+mj-lt"/>
                <a:ea typeface="+mn-lt"/>
                <a:cs typeface="Segoe UI"/>
              </a:rPr>
              <a:t>31.05.24</a:t>
            </a:r>
            <a:endParaRPr lang="fr-FR" sz="1100" b="1">
              <a:solidFill>
                <a:schemeClr val="bg1"/>
              </a:solidFill>
              <a:latin typeface="+mj-lt"/>
              <a:ea typeface="Calibri"/>
              <a:cs typeface="Calibri"/>
            </a:endParaRPr>
          </a:p>
        </p:txBody>
      </p:sp>
      <p:pic>
        <p:nvPicPr>
          <p:cNvPr id="5" name="Picture 4" descr="undefined">
            <a:extLst>
              <a:ext uri="{FF2B5EF4-FFF2-40B4-BE49-F238E27FC236}">
                <a16:creationId xmlns:a16="http://schemas.microsoft.com/office/drawing/2014/main" id="{803CB9C6-A62D-2919-2D06-343647FC3B86}"/>
              </a:ext>
            </a:extLst>
          </p:cNvPr>
          <p:cNvPicPr>
            <a:picLocks noChangeAspect="1" noChangeArrowheads="1"/>
          </p:cNvPicPr>
          <p:nvPr/>
        </p:nvPicPr>
        <p:blipFill>
          <a:blip r:embed="rId2">
            <a:biLevel thresh="50000"/>
            <a:extLst>
              <a:ext uri="{BEBA8EAE-BF5A-486C-A8C5-ECC9F3942E4B}">
                <a14:imgProps xmlns:a14="http://schemas.microsoft.com/office/drawing/2010/main">
                  <a14:imgLayer r:embed="rId3">
                    <a14:imgEffect>
                      <a14:artisticPhotocopy detail="10"/>
                    </a14:imgEffect>
                  </a14:imgLayer>
                </a14:imgProps>
              </a:ext>
              <a:ext uri="{28A0092B-C50C-407E-A947-70E740481C1C}">
                <a14:useLocalDpi xmlns:a14="http://schemas.microsoft.com/office/drawing/2010/main" val="0"/>
              </a:ext>
            </a:extLst>
          </a:blip>
          <a:srcRect/>
          <a:stretch>
            <a:fillRect/>
          </a:stretch>
        </p:blipFill>
        <p:spPr bwMode="auto">
          <a:xfrm>
            <a:off x="6745552" y="6115706"/>
            <a:ext cx="360000" cy="360000"/>
          </a:xfrm>
          <a:prstGeom prst="rect">
            <a:avLst/>
          </a:prstGeom>
          <a:noFill/>
        </p:spPr>
      </p:pic>
      <p:pic>
        <p:nvPicPr>
          <p:cNvPr id="6" name="Picture 6">
            <a:extLst>
              <a:ext uri="{FF2B5EF4-FFF2-40B4-BE49-F238E27FC236}">
                <a16:creationId xmlns:a16="http://schemas.microsoft.com/office/drawing/2014/main" id="{7FA605AD-1F8C-F017-7DA1-AEBDC95CE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084" y="6122522"/>
            <a:ext cx="841388" cy="3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logo&#10;&#10;Description automatically generated">
            <a:extLst>
              <a:ext uri="{FF2B5EF4-FFF2-40B4-BE49-F238E27FC236}">
                <a16:creationId xmlns:a16="http://schemas.microsoft.com/office/drawing/2014/main" id="{7311CB0F-A89F-9335-19B9-E8F9AD25C0F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726449" y="6025706"/>
            <a:ext cx="720000" cy="540000"/>
          </a:xfrm>
          <a:prstGeom prst="rect">
            <a:avLst/>
          </a:prstGeom>
        </p:spPr>
      </p:pic>
      <p:pic>
        <p:nvPicPr>
          <p:cNvPr id="4" name="Picture 3">
            <a:extLst>
              <a:ext uri="{FF2B5EF4-FFF2-40B4-BE49-F238E27FC236}">
                <a16:creationId xmlns:a16="http://schemas.microsoft.com/office/drawing/2014/main" id="{2C100803-A5CA-A16B-D616-CBAEA9C09D5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45" b="89687" l="4778" r="98353">
                        <a14:foregroundMark x1="14168" y1="37753" x2="5107" y2="53775"/>
                        <a14:foregroundMark x1="5107" y1="53775" x2="9885" y2="57459"/>
                        <a14:foregroundMark x1="81878" y1="34807" x2="61120" y2="37017"/>
                        <a14:foregroundMark x1="61120" y1="37017" x2="58320" y2="36280"/>
                        <a14:foregroundMark x1="89621" y1="37017" x2="91269" y2="55801"/>
                        <a14:foregroundMark x1="91269" y1="55801" x2="90939" y2="55985"/>
                        <a14:foregroundMark x1="92916" y1="46041" x2="94563" y2="52670"/>
                        <a14:backgroundMark x1="98847" y1="45856" x2="99176" y2="53407"/>
                      </a14:backgroundRemoval>
                    </a14:imgEffect>
                  </a14:imgLayer>
                </a14:imgProps>
              </a:ext>
            </a:extLst>
          </a:blip>
          <a:stretch>
            <a:fillRect/>
          </a:stretch>
        </p:blipFill>
        <p:spPr>
          <a:xfrm>
            <a:off x="4626069" y="1357602"/>
            <a:ext cx="2883417" cy="2579399"/>
          </a:xfrm>
          <a:prstGeom prst="rect">
            <a:avLst/>
          </a:prstGeom>
        </p:spPr>
      </p:pic>
    </p:spTree>
    <p:extLst>
      <p:ext uri="{BB962C8B-B14F-4D97-AF65-F5344CB8AC3E}">
        <p14:creationId xmlns:p14="http://schemas.microsoft.com/office/powerpoint/2010/main" val="3597772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err="1">
                <a:ea typeface="Segoe UI Black"/>
                <a:cs typeface="+mj-lt"/>
              </a:rPr>
              <a:t>Libraries</a:t>
            </a:r>
            <a:r>
              <a:rPr lang="fr-FR" b="1">
                <a:ea typeface="Segoe UI Black"/>
                <a:cs typeface="+mj-lt"/>
              </a:rPr>
              <a:t> </a:t>
            </a:r>
            <a:r>
              <a:rPr lang="fr-FR" b="1">
                <a:ea typeface="Segoe UI Black"/>
                <a:cs typeface="Calibri Light"/>
              </a:rPr>
              <a:t>– Image </a:t>
            </a:r>
            <a:r>
              <a:rPr lang="fr-FR" b="1" err="1">
                <a:ea typeface="Segoe UI Black"/>
                <a:cs typeface="Calibri Light"/>
              </a:rPr>
              <a:t>Processing</a:t>
            </a:r>
            <a:endParaRPr lang="en-US">
              <a:ea typeface="Calibri Light"/>
              <a:cs typeface="Calibri Light"/>
            </a:endParaRPr>
          </a:p>
        </p:txBody>
      </p:sp>
      <p:sp>
        <p:nvSpPr>
          <p:cNvPr id="3" name="Espace réservé du contenu 2">
            <a:extLst>
              <a:ext uri="{FF2B5EF4-FFF2-40B4-BE49-F238E27FC236}">
                <a16:creationId xmlns:a16="http://schemas.microsoft.com/office/drawing/2014/main" id="{40AD9879-B74A-F8B2-809D-8CF86A06508E}"/>
              </a:ext>
            </a:extLst>
          </p:cNvPr>
          <p:cNvSpPr>
            <a:spLocks noGrp="1"/>
          </p:cNvSpPr>
          <p:nvPr>
            <p:ph idx="1"/>
          </p:nvPr>
        </p:nvSpPr>
        <p:spPr>
          <a:xfrm>
            <a:off x="838200" y="5061002"/>
            <a:ext cx="10515600" cy="1540682"/>
          </a:xfrm>
        </p:spPr>
        <p:txBody>
          <a:bodyPr vert="horz" lIns="91440" tIns="45720" rIns="91440" bIns="45720" rtlCol="0" anchor="t">
            <a:normAutofit/>
          </a:bodyPr>
          <a:lstStyle/>
          <a:p>
            <a:pPr marL="0" indent="0">
              <a:buNone/>
            </a:pPr>
            <a:r>
              <a:rPr lang="fr-FR">
                <a:cs typeface="Segoe UI"/>
              </a:rPr>
              <a:t>Webcam Access, </a:t>
            </a:r>
            <a:r>
              <a:rPr lang="fr-FR" err="1">
                <a:cs typeface="Segoe UI"/>
              </a:rPr>
              <a:t>drawing</a:t>
            </a:r>
            <a:r>
              <a:rPr lang="fr-FR">
                <a:cs typeface="Segoe UI"/>
              </a:rPr>
              <a:t> </a:t>
            </a:r>
            <a:r>
              <a:rPr lang="fr-FR" err="1">
                <a:cs typeface="Segoe UI"/>
              </a:rPr>
              <a:t>bounding</a:t>
            </a:r>
            <a:r>
              <a:rPr lang="fr-FR">
                <a:cs typeface="Segoe UI"/>
              </a:rPr>
              <a:t> boxes, </a:t>
            </a:r>
            <a:r>
              <a:rPr lang="fr-FR" err="1">
                <a:cs typeface="Segoe UI"/>
              </a:rPr>
              <a:t>giving</a:t>
            </a:r>
            <a:r>
              <a:rPr lang="fr-FR">
                <a:cs typeface="Segoe UI"/>
              </a:rPr>
              <a:t> feedbacks to </a:t>
            </a:r>
            <a:r>
              <a:rPr lang="fr-FR" err="1">
                <a:cs typeface="Segoe UI"/>
              </a:rPr>
              <a:t>users</a:t>
            </a:r>
            <a:endParaRPr lang="en-US"/>
          </a:p>
        </p:txBody>
      </p:sp>
      <p:sp>
        <p:nvSpPr>
          <p:cNvPr id="6" name="Slide Number Placeholder 5">
            <a:extLst>
              <a:ext uri="{FF2B5EF4-FFF2-40B4-BE49-F238E27FC236}">
                <a16:creationId xmlns:a16="http://schemas.microsoft.com/office/drawing/2014/main" id="{540ECAAB-265C-DA7F-D669-4BBBB92C55EC}"/>
              </a:ext>
            </a:extLst>
          </p:cNvPr>
          <p:cNvSpPr>
            <a:spLocks noGrp="1"/>
          </p:cNvSpPr>
          <p:nvPr>
            <p:ph type="sldNum" sz="quarter" idx="12"/>
          </p:nvPr>
        </p:nvSpPr>
        <p:spPr/>
        <p:txBody>
          <a:bodyPr/>
          <a:lstStyle/>
          <a:p>
            <a:fld id="{AA521E76-5141-402C-AA3D-5DFE56D5A097}" type="slidenum">
              <a:rPr lang="en-CH" smtClean="0"/>
              <a:t>34</a:t>
            </a:fld>
            <a:endParaRPr lang="en-CH"/>
          </a:p>
        </p:txBody>
      </p:sp>
      <p:pic>
        <p:nvPicPr>
          <p:cNvPr id="4" name="Image 3" descr="OpenCV, c'est quoi ?">
            <a:extLst>
              <a:ext uri="{FF2B5EF4-FFF2-40B4-BE49-F238E27FC236}">
                <a16:creationId xmlns:a16="http://schemas.microsoft.com/office/drawing/2014/main" id="{9726576F-F63F-9322-1EA4-D2446B8F1CDE}"/>
              </a:ext>
            </a:extLst>
          </p:cNvPr>
          <p:cNvPicPr>
            <a:picLocks noChangeAspect="1"/>
          </p:cNvPicPr>
          <p:nvPr/>
        </p:nvPicPr>
        <p:blipFill>
          <a:blip r:embed="rId3"/>
          <a:stretch>
            <a:fillRect/>
          </a:stretch>
        </p:blipFill>
        <p:spPr>
          <a:xfrm>
            <a:off x="4035778" y="2391315"/>
            <a:ext cx="4063999" cy="1506050"/>
          </a:xfrm>
          <a:prstGeom prst="rect">
            <a:avLst/>
          </a:prstGeom>
        </p:spPr>
      </p:pic>
      <p:sp>
        <p:nvSpPr>
          <p:cNvPr id="5" name="ZoneTexte 4">
            <a:extLst>
              <a:ext uri="{FF2B5EF4-FFF2-40B4-BE49-F238E27FC236}">
                <a16:creationId xmlns:a16="http://schemas.microsoft.com/office/drawing/2014/main" id="{5623C12F-3331-CBE1-EAD2-24C4C198E481}"/>
              </a:ext>
            </a:extLst>
          </p:cNvPr>
          <p:cNvSpPr txBox="1"/>
          <p:nvPr/>
        </p:nvSpPr>
        <p:spPr>
          <a:xfrm>
            <a:off x="2960511" y="4033341"/>
            <a:ext cx="71797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https://docs.opencv.org/3.4/dd/d43/tutorial_py_video_display.html</a:t>
            </a:r>
            <a:endParaRPr lang="en-US"/>
          </a:p>
        </p:txBody>
      </p:sp>
    </p:spTree>
    <p:extLst>
      <p:ext uri="{BB962C8B-B14F-4D97-AF65-F5344CB8AC3E}">
        <p14:creationId xmlns:p14="http://schemas.microsoft.com/office/powerpoint/2010/main" val="29906722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en-US" b="1">
                <a:ea typeface="Segoe UI Black"/>
                <a:cs typeface="Segoe UI"/>
              </a:rPr>
              <a:t>Libraries </a:t>
            </a:r>
            <a:r>
              <a:rPr lang="fr-FR" b="1">
                <a:ea typeface="Segoe UI Black"/>
                <a:cs typeface="Calibri Light"/>
              </a:rPr>
              <a:t>– </a:t>
            </a:r>
            <a:r>
              <a:rPr lang="fr-FR" b="1" err="1">
                <a:ea typeface="Segoe UI Black"/>
                <a:cs typeface="Calibri Light"/>
              </a:rPr>
              <a:t>Gesture</a:t>
            </a:r>
            <a:r>
              <a:rPr lang="fr-FR" b="1">
                <a:ea typeface="Segoe UI Black"/>
                <a:cs typeface="Calibri Light"/>
              </a:rPr>
              <a:t> Recognition</a:t>
            </a:r>
          </a:p>
        </p:txBody>
      </p:sp>
      <p:sp>
        <p:nvSpPr>
          <p:cNvPr id="3" name="Espace réservé du contenu 2">
            <a:extLst>
              <a:ext uri="{FF2B5EF4-FFF2-40B4-BE49-F238E27FC236}">
                <a16:creationId xmlns:a16="http://schemas.microsoft.com/office/drawing/2014/main" id="{40AD9879-B74A-F8B2-809D-8CF86A06508E}"/>
              </a:ext>
            </a:extLst>
          </p:cNvPr>
          <p:cNvSpPr>
            <a:spLocks noGrp="1"/>
          </p:cNvSpPr>
          <p:nvPr>
            <p:ph idx="1"/>
          </p:nvPr>
        </p:nvSpPr>
        <p:spPr>
          <a:xfrm>
            <a:off x="838200" y="1613958"/>
            <a:ext cx="10515600" cy="4351338"/>
          </a:xfrm>
        </p:spPr>
        <p:txBody>
          <a:bodyPr vert="horz" lIns="91440" tIns="45720" rIns="91440" bIns="45720" rtlCol="0" anchor="t">
            <a:normAutofit/>
          </a:bodyPr>
          <a:lstStyle/>
          <a:p>
            <a:endParaRPr lang="fr-FR" sz="2400">
              <a:latin typeface="Segoe UI"/>
              <a:cs typeface="Segoe UI"/>
            </a:endParaRPr>
          </a:p>
          <a:p>
            <a:endParaRPr lang="fr-FR" sz="2400">
              <a:latin typeface="Segoe UI"/>
              <a:cs typeface="Segoe UI"/>
            </a:endParaRPr>
          </a:p>
          <a:p>
            <a:endParaRPr lang="fr-FR" sz="2400">
              <a:latin typeface="Segoe UI"/>
              <a:cs typeface="Segoe UI"/>
            </a:endParaRPr>
          </a:p>
          <a:p>
            <a:pPr marL="0" indent="0">
              <a:buNone/>
            </a:pPr>
            <a:r>
              <a:rPr lang="fr-FR">
                <a:latin typeface="Segoe UI"/>
                <a:cs typeface="Segoe UI"/>
                <a:hlinkClick r:id="rId3"/>
              </a:rPr>
              <a:t>MediaPipe – Gesture recognition model</a:t>
            </a:r>
            <a:endParaRPr lang="fr-FR">
              <a:latin typeface="Segoe UI"/>
              <a:cs typeface="Segoe UI"/>
            </a:endParaRPr>
          </a:p>
          <a:p>
            <a:pPr lvl="1">
              <a:buFont typeface="Courier New" panose="020B0604020202020204" pitchFamily="34" charset="0"/>
              <a:buChar char="o"/>
            </a:pPr>
            <a:r>
              <a:rPr lang="fr-FR" err="1">
                <a:ea typeface="+mn-lt"/>
                <a:cs typeface="+mn-lt"/>
              </a:rPr>
              <a:t>Recognize</a:t>
            </a:r>
            <a:r>
              <a:rPr lang="fr-FR">
                <a:ea typeface="+mn-lt"/>
                <a:cs typeface="+mn-lt"/>
              </a:rPr>
              <a:t> hand </a:t>
            </a:r>
            <a:r>
              <a:rPr lang="fr-FR" err="1">
                <a:ea typeface="+mn-lt"/>
                <a:cs typeface="+mn-lt"/>
              </a:rPr>
              <a:t>gestures</a:t>
            </a:r>
            <a:r>
              <a:rPr lang="fr-FR">
                <a:ea typeface="+mn-lt"/>
                <a:cs typeface="+mn-lt"/>
              </a:rPr>
              <a:t> in real time</a:t>
            </a:r>
            <a:endParaRPr lang="fr-FR">
              <a:latin typeface="Calibri"/>
              <a:ea typeface="Calibri"/>
              <a:cs typeface="Calibri"/>
            </a:endParaRPr>
          </a:p>
          <a:p>
            <a:pPr lvl="1">
              <a:buFont typeface="Courier New" panose="020B0604020202020204" pitchFamily="34" charset="0"/>
              <a:buChar char="o"/>
            </a:pPr>
            <a:r>
              <a:rPr lang="fr-FR" err="1">
                <a:ea typeface="+mn-lt"/>
                <a:cs typeface="+mn-lt"/>
              </a:rPr>
              <a:t>Recognize</a:t>
            </a:r>
            <a:r>
              <a:rPr lang="fr-FR">
                <a:ea typeface="+mn-lt"/>
                <a:cs typeface="+mn-lt"/>
              </a:rPr>
              <a:t> </a:t>
            </a:r>
            <a:r>
              <a:rPr lang="fr-FR" err="1">
                <a:ea typeface="+mn-lt"/>
                <a:cs typeface="+mn-lt"/>
              </a:rPr>
              <a:t>specific</a:t>
            </a:r>
            <a:r>
              <a:rPr lang="fr-FR">
                <a:ea typeface="+mn-lt"/>
                <a:cs typeface="+mn-lt"/>
              </a:rPr>
              <a:t> hand </a:t>
            </a:r>
            <a:r>
              <a:rPr lang="fr-FR" err="1">
                <a:ea typeface="+mn-lt"/>
                <a:cs typeface="+mn-lt"/>
              </a:rPr>
              <a:t>gestures</a:t>
            </a:r>
            <a:endParaRPr lang="fr-FR">
              <a:latin typeface="Calibri"/>
              <a:ea typeface="Calibri"/>
              <a:cs typeface="Calibri"/>
            </a:endParaRPr>
          </a:p>
          <a:p>
            <a:pPr lvl="2">
              <a:buFont typeface="Wingdings" panose="020B0604020202020204" pitchFamily="34" charset="0"/>
              <a:buChar char="§"/>
            </a:pPr>
            <a:r>
              <a:rPr lang="fr-FR" sz="1800">
                <a:latin typeface="Calibri"/>
                <a:ea typeface="Calibri"/>
                <a:cs typeface="Calibri"/>
              </a:rPr>
              <a:t>For multiple types of interactions</a:t>
            </a:r>
          </a:p>
          <a:p>
            <a:pPr marL="914400" lvl="2" indent="0">
              <a:buNone/>
            </a:pPr>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p:txBody>
      </p:sp>
      <p:sp>
        <p:nvSpPr>
          <p:cNvPr id="4" name="Slide Number Placeholder 3">
            <a:extLst>
              <a:ext uri="{FF2B5EF4-FFF2-40B4-BE49-F238E27FC236}">
                <a16:creationId xmlns:a16="http://schemas.microsoft.com/office/drawing/2014/main" id="{436D26C6-43D4-2ECC-5A33-B3B6AD114224}"/>
              </a:ext>
            </a:extLst>
          </p:cNvPr>
          <p:cNvSpPr>
            <a:spLocks noGrp="1"/>
          </p:cNvSpPr>
          <p:nvPr>
            <p:ph type="sldNum" sz="quarter" idx="12"/>
          </p:nvPr>
        </p:nvSpPr>
        <p:spPr/>
        <p:txBody>
          <a:bodyPr/>
          <a:lstStyle/>
          <a:p>
            <a:fld id="{AA521E76-5141-402C-AA3D-5DFE56D5A097}" type="slidenum">
              <a:rPr lang="en-CH" smtClean="0"/>
              <a:t>35</a:t>
            </a:fld>
            <a:endParaRPr lang="en-CH"/>
          </a:p>
        </p:txBody>
      </p:sp>
      <p:pic>
        <p:nvPicPr>
          <p:cNvPr id="1026" name="Picture 2">
            <a:extLst>
              <a:ext uri="{FF2B5EF4-FFF2-40B4-BE49-F238E27FC236}">
                <a16:creationId xmlns:a16="http://schemas.microsoft.com/office/drawing/2014/main" id="{830531E4-82DF-3328-1943-46FC74A911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0" y="2722562"/>
            <a:ext cx="3797300" cy="212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781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a:latin typeface="Segoe UI"/>
                <a:ea typeface="Segoe UI Black"/>
                <a:cs typeface="Calibri Light"/>
              </a:rPr>
              <a:t>AI </a:t>
            </a:r>
            <a:r>
              <a:rPr lang="en-US" b="1">
                <a:latin typeface="Segoe UI"/>
                <a:ea typeface="Segoe UI Black"/>
                <a:cs typeface="Segoe UI"/>
              </a:rPr>
              <a:t>Libraries </a:t>
            </a:r>
            <a:r>
              <a:rPr lang="fr-FR" b="1">
                <a:latin typeface="Segoe UI"/>
                <a:ea typeface="Segoe UI Black"/>
                <a:cs typeface="Calibri Light"/>
              </a:rPr>
              <a:t>– Speech Recognition</a:t>
            </a:r>
          </a:p>
        </p:txBody>
      </p:sp>
      <p:sp>
        <p:nvSpPr>
          <p:cNvPr id="3" name="Espace réservé du contenu 2">
            <a:extLst>
              <a:ext uri="{FF2B5EF4-FFF2-40B4-BE49-F238E27FC236}">
                <a16:creationId xmlns:a16="http://schemas.microsoft.com/office/drawing/2014/main" id="{40AD9879-B74A-F8B2-809D-8CF86A06508E}"/>
              </a:ext>
            </a:extLst>
          </p:cNvPr>
          <p:cNvSpPr>
            <a:spLocks noGrp="1"/>
          </p:cNvSpPr>
          <p:nvPr>
            <p:ph idx="1"/>
          </p:nvPr>
        </p:nvSpPr>
        <p:spPr>
          <a:xfrm>
            <a:off x="838200" y="1613958"/>
            <a:ext cx="10515600" cy="4351338"/>
          </a:xfrm>
        </p:spPr>
        <p:txBody>
          <a:bodyPr vert="horz" lIns="91440" tIns="45720" rIns="91440" bIns="45720" rtlCol="0" anchor="t">
            <a:normAutofit/>
          </a:bodyPr>
          <a:lstStyle/>
          <a:p>
            <a:endParaRPr lang="fr-FR" sz="2400">
              <a:latin typeface="Segoe UI"/>
              <a:cs typeface="Segoe UI"/>
            </a:endParaRPr>
          </a:p>
          <a:p>
            <a:endParaRPr lang="fr-FR" sz="2400">
              <a:latin typeface="Segoe UI"/>
              <a:cs typeface="Segoe UI"/>
            </a:endParaRPr>
          </a:p>
          <a:p>
            <a:endParaRPr lang="fr-FR" sz="2400">
              <a:latin typeface="Segoe UI"/>
              <a:cs typeface="Segoe UI"/>
            </a:endParaRPr>
          </a:p>
          <a:p>
            <a:pPr marL="0" indent="0">
              <a:buNone/>
            </a:pPr>
            <a:r>
              <a:rPr lang="fr-FR" sz="2400" err="1">
                <a:latin typeface="Segoe UI"/>
                <a:cs typeface="Segoe UI"/>
                <a:hlinkClick r:id="rId3"/>
              </a:rPr>
              <a:t>openAI</a:t>
            </a:r>
            <a:r>
              <a:rPr lang="fr-FR" sz="2400">
                <a:latin typeface="Segoe UI"/>
                <a:cs typeface="Segoe UI"/>
                <a:hlinkClick r:id="rId3"/>
              </a:rPr>
              <a:t>/whisper-large-v3</a:t>
            </a:r>
            <a:r>
              <a:rPr lang="fr-FR" sz="2400">
                <a:latin typeface="Calibri"/>
                <a:ea typeface="Calibri"/>
                <a:cs typeface="Calibri"/>
              </a:rPr>
              <a:t> </a:t>
            </a:r>
            <a:endParaRPr lang="fr-FR">
              <a:latin typeface="Segoe UI"/>
              <a:cs typeface="Segoe UI"/>
            </a:endParaRPr>
          </a:p>
          <a:p>
            <a:pPr lvl="1">
              <a:buFont typeface="Courier New" panose="020B0604020202020204" pitchFamily="34" charset="0"/>
              <a:buChar char="o"/>
            </a:pPr>
            <a:r>
              <a:rPr lang="fr-FR" sz="2000">
                <a:latin typeface="Calibri"/>
                <a:ea typeface="Calibri"/>
                <a:cs typeface="Calibri"/>
              </a:rPr>
              <a:t>Large </a:t>
            </a:r>
            <a:r>
              <a:rPr lang="fr-FR" sz="2000" err="1">
                <a:latin typeface="Calibri"/>
                <a:ea typeface="Calibri"/>
                <a:cs typeface="Calibri"/>
              </a:rPr>
              <a:t>pre-trained</a:t>
            </a:r>
            <a:r>
              <a:rPr lang="fr-FR" sz="2000">
                <a:latin typeface="Calibri"/>
                <a:ea typeface="Calibri"/>
                <a:cs typeface="Calibri"/>
              </a:rPr>
              <a:t> model</a:t>
            </a:r>
          </a:p>
          <a:p>
            <a:pPr lvl="1">
              <a:buFont typeface="Courier New" panose="020B0604020202020204" pitchFamily="34" charset="0"/>
              <a:buChar char="o"/>
            </a:pPr>
            <a:r>
              <a:rPr lang="fr-FR" sz="2000" err="1">
                <a:latin typeface="Calibri"/>
                <a:ea typeface="Calibri"/>
                <a:cs typeface="Calibri"/>
              </a:rPr>
              <a:t>Realtime</a:t>
            </a:r>
            <a:r>
              <a:rPr lang="fr-FR" sz="2000">
                <a:latin typeface="Calibri"/>
                <a:ea typeface="Calibri"/>
                <a:cs typeface="Calibri"/>
              </a:rPr>
              <a:t> </a:t>
            </a:r>
            <a:r>
              <a:rPr lang="fr-FR" sz="2000" err="1">
                <a:ea typeface="+mn-lt"/>
                <a:cs typeface="+mn-lt"/>
              </a:rPr>
              <a:t>Automatic</a:t>
            </a:r>
            <a:r>
              <a:rPr lang="fr-FR" sz="2000">
                <a:ea typeface="+mn-lt"/>
                <a:cs typeface="+mn-lt"/>
              </a:rPr>
              <a:t> Speech Recognition</a:t>
            </a:r>
            <a:endParaRPr lang="fr-FR" sz="2000">
              <a:latin typeface="Calibri"/>
              <a:ea typeface="Calibri"/>
              <a:cs typeface="Calibri"/>
            </a:endParaRPr>
          </a:p>
          <a:p>
            <a:pPr lvl="1">
              <a:buFont typeface="Courier New" panose="020B0604020202020204" pitchFamily="34" charset="0"/>
              <a:buChar char="o"/>
            </a:pPr>
            <a:r>
              <a:rPr lang="fr-FR" sz="2000">
                <a:ea typeface="+mn-lt"/>
                <a:cs typeface="+mn-lt"/>
              </a:rPr>
              <a:t>Transformer </a:t>
            </a:r>
            <a:r>
              <a:rPr lang="fr-FR" sz="2000" err="1">
                <a:ea typeface="+mn-lt"/>
                <a:cs typeface="+mn-lt"/>
              </a:rPr>
              <a:t>based</a:t>
            </a:r>
            <a:r>
              <a:rPr lang="fr-FR" sz="2000">
                <a:ea typeface="+mn-lt"/>
                <a:cs typeface="+mn-lt"/>
              </a:rPr>
              <a:t> encoder-</a:t>
            </a:r>
            <a:r>
              <a:rPr lang="fr-FR" sz="2000" err="1">
                <a:ea typeface="+mn-lt"/>
                <a:cs typeface="+mn-lt"/>
              </a:rPr>
              <a:t>decoder</a:t>
            </a:r>
            <a:r>
              <a:rPr lang="fr-FR" sz="2000">
                <a:ea typeface="+mn-lt"/>
                <a:cs typeface="+mn-lt"/>
              </a:rPr>
              <a:t> model</a:t>
            </a:r>
            <a:endParaRPr lang="fr-FR" sz="2000">
              <a:latin typeface="Calibri"/>
              <a:ea typeface="Calibri"/>
              <a:cs typeface="Calibri"/>
            </a:endParaRPr>
          </a:p>
          <a:p>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p:txBody>
      </p:sp>
      <p:sp>
        <p:nvSpPr>
          <p:cNvPr id="4" name="Slide Number Placeholder 3">
            <a:extLst>
              <a:ext uri="{FF2B5EF4-FFF2-40B4-BE49-F238E27FC236}">
                <a16:creationId xmlns:a16="http://schemas.microsoft.com/office/drawing/2014/main" id="{269ED681-4D9F-53D4-4146-0248FDB60960}"/>
              </a:ext>
            </a:extLst>
          </p:cNvPr>
          <p:cNvSpPr>
            <a:spLocks noGrp="1"/>
          </p:cNvSpPr>
          <p:nvPr>
            <p:ph type="sldNum" sz="quarter" idx="12"/>
          </p:nvPr>
        </p:nvSpPr>
        <p:spPr/>
        <p:txBody>
          <a:bodyPr/>
          <a:lstStyle/>
          <a:p>
            <a:fld id="{AA521E76-5141-402C-AA3D-5DFE56D5A097}" type="slidenum">
              <a:rPr lang="en-CH" smtClean="0"/>
              <a:t>36</a:t>
            </a:fld>
            <a:endParaRPr lang="en-CH"/>
          </a:p>
        </p:txBody>
      </p:sp>
      <p:pic>
        <p:nvPicPr>
          <p:cNvPr id="9" name="Image 8" descr="Une image contenant clipart, Graphique, graphisme, dessin humoristique&#10;&#10;Description générée automatiquement">
            <a:extLst>
              <a:ext uri="{FF2B5EF4-FFF2-40B4-BE49-F238E27FC236}">
                <a16:creationId xmlns:a16="http://schemas.microsoft.com/office/drawing/2014/main" id="{269267A1-F8AE-E93B-B0DC-C4C93A14C4A4}"/>
              </a:ext>
            </a:extLst>
          </p:cNvPr>
          <p:cNvPicPr>
            <a:picLocks noChangeAspect="1"/>
          </p:cNvPicPr>
          <p:nvPr/>
        </p:nvPicPr>
        <p:blipFill>
          <a:blip r:embed="rId4"/>
          <a:stretch>
            <a:fillRect/>
          </a:stretch>
        </p:blipFill>
        <p:spPr>
          <a:xfrm>
            <a:off x="7863299" y="2452219"/>
            <a:ext cx="4198291" cy="2339271"/>
          </a:xfrm>
          <a:prstGeom prst="rect">
            <a:avLst/>
          </a:prstGeom>
          <a:ln>
            <a:noFill/>
          </a:ln>
        </p:spPr>
      </p:pic>
    </p:spTree>
    <p:extLst>
      <p:ext uri="{BB962C8B-B14F-4D97-AF65-F5344CB8AC3E}">
        <p14:creationId xmlns:p14="http://schemas.microsoft.com/office/powerpoint/2010/main" val="4777953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en-US" b="1">
                <a:latin typeface="Segoe UI"/>
                <a:ea typeface="Segoe UI Black"/>
                <a:cs typeface="Segoe UI"/>
              </a:rPr>
              <a:t>Libraries </a:t>
            </a:r>
            <a:r>
              <a:rPr lang="fr-FR" b="1">
                <a:latin typeface="Segoe UI"/>
                <a:ea typeface="Segoe UI Black"/>
                <a:cs typeface="Calibri Light"/>
              </a:rPr>
              <a:t>– Object </a:t>
            </a:r>
            <a:r>
              <a:rPr lang="fr-FR" b="1" err="1">
                <a:latin typeface="Segoe UI"/>
                <a:ea typeface="Segoe UI Black"/>
                <a:cs typeface="Calibri Light"/>
              </a:rPr>
              <a:t>Detection</a:t>
            </a:r>
            <a:endParaRPr lang="fr-FR" b="1">
              <a:latin typeface="Segoe UI"/>
              <a:ea typeface="Segoe UI Black"/>
              <a:cs typeface="Calibri Light"/>
            </a:endParaRPr>
          </a:p>
        </p:txBody>
      </p:sp>
      <p:sp>
        <p:nvSpPr>
          <p:cNvPr id="3" name="Espace réservé du contenu 2">
            <a:extLst>
              <a:ext uri="{FF2B5EF4-FFF2-40B4-BE49-F238E27FC236}">
                <a16:creationId xmlns:a16="http://schemas.microsoft.com/office/drawing/2014/main" id="{40AD9879-B74A-F8B2-809D-8CF86A06508E}"/>
              </a:ext>
            </a:extLst>
          </p:cNvPr>
          <p:cNvSpPr>
            <a:spLocks noGrp="1"/>
          </p:cNvSpPr>
          <p:nvPr>
            <p:ph idx="1"/>
          </p:nvPr>
        </p:nvSpPr>
        <p:spPr/>
        <p:txBody>
          <a:bodyPr vert="horz" lIns="91440" tIns="45720" rIns="91440" bIns="45720" rtlCol="0" anchor="t">
            <a:normAutofit/>
          </a:bodyPr>
          <a:lstStyle/>
          <a:p>
            <a:pPr marL="0" indent="0">
              <a:buNone/>
            </a:pPr>
            <a:r>
              <a:rPr lang="fr-FR">
                <a:ea typeface="+mn-lt"/>
                <a:cs typeface="+mn-lt"/>
                <a:hlinkClick r:id="rId3"/>
              </a:rPr>
              <a:t>facebook/detr-resnet-50</a:t>
            </a:r>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p:txBody>
      </p:sp>
      <p:sp>
        <p:nvSpPr>
          <p:cNvPr id="5" name="Slide Number Placeholder 4">
            <a:extLst>
              <a:ext uri="{FF2B5EF4-FFF2-40B4-BE49-F238E27FC236}">
                <a16:creationId xmlns:a16="http://schemas.microsoft.com/office/drawing/2014/main" id="{B65A3D4A-33A8-68DA-2E60-5204133C11ED}"/>
              </a:ext>
            </a:extLst>
          </p:cNvPr>
          <p:cNvSpPr>
            <a:spLocks noGrp="1"/>
          </p:cNvSpPr>
          <p:nvPr>
            <p:ph type="sldNum" sz="quarter" idx="12"/>
          </p:nvPr>
        </p:nvSpPr>
        <p:spPr/>
        <p:txBody>
          <a:bodyPr/>
          <a:lstStyle/>
          <a:p>
            <a:fld id="{AA521E76-5141-402C-AA3D-5DFE56D5A097}" type="slidenum">
              <a:rPr lang="en-CH" smtClean="0"/>
              <a:t>37</a:t>
            </a:fld>
            <a:endParaRPr lang="en-CH"/>
          </a:p>
        </p:txBody>
      </p:sp>
      <p:pic>
        <p:nvPicPr>
          <p:cNvPr id="4" name="Image 3" descr="model image">
            <a:extLst>
              <a:ext uri="{FF2B5EF4-FFF2-40B4-BE49-F238E27FC236}">
                <a16:creationId xmlns:a16="http://schemas.microsoft.com/office/drawing/2014/main" id="{F0274D62-AB62-3B63-5D77-B13A1435FDBF}"/>
              </a:ext>
            </a:extLst>
          </p:cNvPr>
          <p:cNvPicPr>
            <a:picLocks noChangeAspect="1"/>
          </p:cNvPicPr>
          <p:nvPr/>
        </p:nvPicPr>
        <p:blipFill>
          <a:blip r:embed="rId4"/>
          <a:stretch>
            <a:fillRect/>
          </a:stretch>
        </p:blipFill>
        <p:spPr>
          <a:xfrm>
            <a:off x="2381957" y="3162479"/>
            <a:ext cx="7672678" cy="1440855"/>
          </a:xfrm>
          <a:prstGeom prst="rect">
            <a:avLst/>
          </a:prstGeom>
        </p:spPr>
      </p:pic>
    </p:spTree>
    <p:extLst>
      <p:ext uri="{BB962C8B-B14F-4D97-AF65-F5344CB8AC3E}">
        <p14:creationId xmlns:p14="http://schemas.microsoft.com/office/powerpoint/2010/main" val="10873399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re 1">
            <a:extLst>
              <a:ext uri="{FF2B5EF4-FFF2-40B4-BE49-F238E27FC236}">
                <a16:creationId xmlns:a16="http://schemas.microsoft.com/office/drawing/2014/main" id="{B5E2979C-F3AE-3A9F-CC3A-F564F7ADC6E5}"/>
              </a:ext>
            </a:extLst>
          </p:cNvPr>
          <p:cNvSpPr>
            <a:spLocks noGrp="1"/>
          </p:cNvSpPr>
          <p:nvPr>
            <p:ph type="title"/>
          </p:nvPr>
        </p:nvSpPr>
        <p:spPr/>
        <p:txBody>
          <a:bodyPr/>
          <a:lstStyle/>
          <a:p>
            <a:r>
              <a:rPr lang="en-US" b="1">
                <a:latin typeface="Segoe UI"/>
                <a:ea typeface="Segoe UI Black"/>
                <a:cs typeface="Segoe UI"/>
              </a:rPr>
              <a:t>Libraries </a:t>
            </a:r>
            <a:r>
              <a:rPr lang="fr-FR" b="1">
                <a:latin typeface="Segoe UI"/>
                <a:ea typeface="Segoe UI Black"/>
                <a:cs typeface="Calibri Light"/>
              </a:rPr>
              <a:t>– Object </a:t>
            </a:r>
            <a:r>
              <a:rPr lang="fr-FR" b="1" err="1">
                <a:latin typeface="Segoe UI"/>
                <a:ea typeface="Segoe UI Black"/>
                <a:cs typeface="Calibri Light"/>
              </a:rPr>
              <a:t>Detection</a:t>
            </a:r>
            <a:endParaRPr lang="fr-FR" b="1">
              <a:latin typeface="Segoe UI"/>
              <a:ea typeface="Segoe UI Black"/>
              <a:cs typeface="Calibri Light"/>
            </a:endParaRPr>
          </a:p>
        </p:txBody>
      </p:sp>
      <p:sp>
        <p:nvSpPr>
          <p:cNvPr id="3" name="Espace réservé du contenu 2">
            <a:extLst>
              <a:ext uri="{FF2B5EF4-FFF2-40B4-BE49-F238E27FC236}">
                <a16:creationId xmlns:a16="http://schemas.microsoft.com/office/drawing/2014/main" id="{40AD9879-B74A-F8B2-809D-8CF86A06508E}"/>
              </a:ext>
            </a:extLst>
          </p:cNvPr>
          <p:cNvSpPr>
            <a:spLocks noGrp="1"/>
          </p:cNvSpPr>
          <p:nvPr>
            <p:ph idx="1"/>
          </p:nvPr>
        </p:nvSpPr>
        <p:spPr/>
        <p:txBody>
          <a:bodyPr vert="horz" lIns="91440" tIns="45720" rIns="91440" bIns="45720" rtlCol="0" anchor="t">
            <a:normAutofit/>
          </a:bodyPr>
          <a:lstStyle/>
          <a:p>
            <a:pPr marL="0" indent="0">
              <a:buNone/>
            </a:pPr>
            <a:r>
              <a:rPr lang="fr-FR">
                <a:latin typeface="Calibri"/>
                <a:ea typeface="Calibri"/>
                <a:cs typeface="Calibri"/>
                <a:hlinkClick r:id="rId3"/>
              </a:rPr>
              <a:t>facebook/detr-resnet-50</a:t>
            </a:r>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a:p>
            <a:endParaRPr lang="fr-FR">
              <a:latin typeface="Segoe UI"/>
              <a:ea typeface="Calibri"/>
              <a:cs typeface="Segoe UI"/>
            </a:endParaRPr>
          </a:p>
        </p:txBody>
      </p:sp>
      <p:sp>
        <p:nvSpPr>
          <p:cNvPr id="2" name="Slide Number Placeholder 1">
            <a:extLst>
              <a:ext uri="{FF2B5EF4-FFF2-40B4-BE49-F238E27FC236}">
                <a16:creationId xmlns:a16="http://schemas.microsoft.com/office/drawing/2014/main" id="{EB07DA82-E466-3E01-14A2-0596FF914883}"/>
              </a:ext>
            </a:extLst>
          </p:cNvPr>
          <p:cNvSpPr>
            <a:spLocks noGrp="1"/>
          </p:cNvSpPr>
          <p:nvPr>
            <p:ph type="sldNum" sz="quarter" idx="12"/>
          </p:nvPr>
        </p:nvSpPr>
        <p:spPr/>
        <p:txBody>
          <a:bodyPr/>
          <a:lstStyle/>
          <a:p>
            <a:fld id="{AA521E76-5141-402C-AA3D-5DFE56D5A097}" type="slidenum">
              <a:rPr lang="en-CH" smtClean="0"/>
              <a:t>38</a:t>
            </a:fld>
            <a:endParaRPr lang="en-CH"/>
          </a:p>
        </p:txBody>
      </p:sp>
      <p:pic>
        <p:nvPicPr>
          <p:cNvPr id="4" name="Image 3" descr="model image">
            <a:extLst>
              <a:ext uri="{FF2B5EF4-FFF2-40B4-BE49-F238E27FC236}">
                <a16:creationId xmlns:a16="http://schemas.microsoft.com/office/drawing/2014/main" id="{F0274D62-AB62-3B63-5D77-B13A1435FDBF}"/>
              </a:ext>
            </a:extLst>
          </p:cNvPr>
          <p:cNvPicPr>
            <a:picLocks noChangeAspect="1"/>
          </p:cNvPicPr>
          <p:nvPr/>
        </p:nvPicPr>
        <p:blipFill>
          <a:blip r:embed="rId4"/>
          <a:stretch>
            <a:fillRect/>
          </a:stretch>
        </p:blipFill>
        <p:spPr>
          <a:xfrm>
            <a:off x="7607771" y="1765480"/>
            <a:ext cx="3302938" cy="617708"/>
          </a:xfrm>
          <a:prstGeom prst="rect">
            <a:avLst/>
          </a:prstGeom>
        </p:spPr>
      </p:pic>
      <p:pic>
        <p:nvPicPr>
          <p:cNvPr id="5" name="Image 4" descr="Une image contenant texte, capture d’écran, ciel, bus&#10;&#10;Description générée automatiquement">
            <a:extLst>
              <a:ext uri="{FF2B5EF4-FFF2-40B4-BE49-F238E27FC236}">
                <a16:creationId xmlns:a16="http://schemas.microsoft.com/office/drawing/2014/main" id="{EC7DCE22-D191-F891-B920-295E7B6B1660}"/>
              </a:ext>
            </a:extLst>
          </p:cNvPr>
          <p:cNvPicPr>
            <a:picLocks noChangeAspect="1"/>
          </p:cNvPicPr>
          <p:nvPr/>
        </p:nvPicPr>
        <p:blipFill>
          <a:blip r:embed="rId5"/>
          <a:stretch>
            <a:fillRect/>
          </a:stretch>
        </p:blipFill>
        <p:spPr>
          <a:xfrm>
            <a:off x="4346275" y="2610555"/>
            <a:ext cx="3504156" cy="3842926"/>
          </a:xfrm>
          <a:prstGeom prst="rect">
            <a:avLst/>
          </a:prstGeom>
        </p:spPr>
      </p:pic>
    </p:spTree>
    <p:extLst>
      <p:ext uri="{BB962C8B-B14F-4D97-AF65-F5344CB8AC3E}">
        <p14:creationId xmlns:p14="http://schemas.microsoft.com/office/powerpoint/2010/main" val="18860742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C9F35B6-50BC-3E1B-0223-50FDF636CD3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AC15C95-6920-E5D6-F3FC-06CC7127D659}"/>
              </a:ext>
            </a:extLst>
          </p:cNvPr>
          <p:cNvSpPr>
            <a:spLocks noGrp="1"/>
          </p:cNvSpPr>
          <p:nvPr>
            <p:ph type="title"/>
          </p:nvPr>
        </p:nvSpPr>
        <p:spPr/>
        <p:txBody>
          <a:bodyPr/>
          <a:lstStyle/>
          <a:p>
            <a:r>
              <a:rPr lang="fr-FR" b="1">
                <a:latin typeface="Segoe UI"/>
                <a:ea typeface="Segoe UI Black"/>
                <a:cs typeface="Segoe UI"/>
              </a:rPr>
              <a:t>CARE Model</a:t>
            </a:r>
          </a:p>
        </p:txBody>
      </p:sp>
      <p:sp>
        <p:nvSpPr>
          <p:cNvPr id="24" name="Espace réservé du contenu 2">
            <a:extLst>
              <a:ext uri="{FF2B5EF4-FFF2-40B4-BE49-F238E27FC236}">
                <a16:creationId xmlns:a16="http://schemas.microsoft.com/office/drawing/2014/main" id="{EB3AF562-8045-A4B9-4C0A-33F94DEFFAF3}"/>
              </a:ext>
            </a:extLst>
          </p:cNvPr>
          <p:cNvSpPr>
            <a:spLocks noGrp="1"/>
          </p:cNvSpPr>
          <p:nvPr>
            <p:ph idx="1"/>
          </p:nvPr>
        </p:nvSpPr>
        <p:spPr/>
        <p:txBody>
          <a:bodyPr vert="horz" lIns="91440" tIns="45720" rIns="91440" bIns="45720" rtlCol="0" anchor="t">
            <a:normAutofit/>
          </a:bodyPr>
          <a:lstStyle/>
          <a:p>
            <a:r>
              <a:rPr lang="en-CA">
                <a:latin typeface="Segoe UI"/>
                <a:cs typeface="Segoe UI"/>
              </a:rPr>
              <a:t>Complimentary</a:t>
            </a:r>
          </a:p>
        </p:txBody>
      </p:sp>
      <p:sp>
        <p:nvSpPr>
          <p:cNvPr id="3" name="Slide Number Placeholder 2">
            <a:extLst>
              <a:ext uri="{FF2B5EF4-FFF2-40B4-BE49-F238E27FC236}">
                <a16:creationId xmlns:a16="http://schemas.microsoft.com/office/drawing/2014/main" id="{1FBB1B9E-A746-D92A-7AFB-B212124BBE4D}"/>
              </a:ext>
            </a:extLst>
          </p:cNvPr>
          <p:cNvSpPr>
            <a:spLocks noGrp="1"/>
          </p:cNvSpPr>
          <p:nvPr>
            <p:ph type="sldNum" sz="quarter" idx="12"/>
          </p:nvPr>
        </p:nvSpPr>
        <p:spPr/>
        <p:txBody>
          <a:bodyPr/>
          <a:lstStyle/>
          <a:p>
            <a:fld id="{AA521E76-5141-402C-AA3D-5DFE56D5A097}" type="slidenum">
              <a:rPr lang="en-CH" smtClean="0"/>
              <a:t>39</a:t>
            </a:fld>
            <a:endParaRPr lang="en-CH"/>
          </a:p>
        </p:txBody>
      </p:sp>
      <p:pic>
        <p:nvPicPr>
          <p:cNvPr id="18" name="Picture 17" descr="A cartoon of a person&#10;&#10;Description automatically generated">
            <a:extLst>
              <a:ext uri="{FF2B5EF4-FFF2-40B4-BE49-F238E27FC236}">
                <a16:creationId xmlns:a16="http://schemas.microsoft.com/office/drawing/2014/main" id="{0065C579-F274-9502-7AF4-9DCE6A041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 name="Picture 19" descr="A cartoon of a child&#10;&#10;Description automatically generated">
            <a:extLst>
              <a:ext uri="{FF2B5EF4-FFF2-40B4-BE49-F238E27FC236}">
                <a16:creationId xmlns:a16="http://schemas.microsoft.com/office/drawing/2014/main" id="{5E5AF5AE-2B01-B9A1-F92A-53ED4DB3A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2" name="Picture 21" descr="A screenshot of a video game&#10;&#10;Description automatically generated">
            <a:extLst>
              <a:ext uri="{FF2B5EF4-FFF2-40B4-BE49-F238E27FC236}">
                <a16:creationId xmlns:a16="http://schemas.microsoft.com/office/drawing/2014/main" id="{203EEB84-28C2-A82A-0851-CD4B83FD5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37D2DFE-2B6F-F88E-13B8-1295E7A1BCC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787" b="97074" l="9585" r="93291">
                        <a14:foregroundMark x1="68371" y1="9309" x2="64856" y2="10638"/>
                        <a14:foregroundMark x1="75719" y1="8245" x2="77955" y2="9043"/>
                        <a14:foregroundMark x1="65176" y1="7447" x2="69010" y2="8245"/>
                        <a14:foregroundMark x1="73163" y1="8245" x2="78914" y2="7979"/>
                        <a14:foregroundMark x1="78914" y1="6649" x2="80192" y2="5851"/>
                        <a14:foregroundMark x1="76997" y1="38032" x2="93610" y2="38032"/>
                        <a14:foregroundMark x1="93610" y1="38032" x2="88179" y2="58777"/>
                        <a14:foregroundMark x1="21406" y1="81383" x2="19489" y2="82181"/>
                        <a14:foregroundMark x1="24281" y1="85106" x2="23003" y2="86968"/>
                        <a14:foregroundMark x1="15335" y1="90957" x2="17572" y2="89096"/>
                        <a14:foregroundMark x1="14058" y1="88032" x2="29073" y2="97074"/>
                        <a14:foregroundMark x1="24920" y1="97074" x2="10863" y2="86968"/>
                      </a14:backgroundRemoval>
                    </a14:imgEffect>
                  </a14:imgLayer>
                </a14:imgProps>
              </a:ext>
            </a:extLst>
          </a:blip>
          <a:stretch>
            <a:fillRect/>
          </a:stretch>
        </p:blipFill>
        <p:spPr>
          <a:xfrm>
            <a:off x="6199761" y="2377353"/>
            <a:ext cx="752271" cy="903687"/>
          </a:xfrm>
          <a:prstGeom prst="rect">
            <a:avLst/>
          </a:prstGeom>
        </p:spPr>
      </p:pic>
    </p:spTree>
    <p:extLst>
      <p:ext uri="{BB962C8B-B14F-4D97-AF65-F5344CB8AC3E}">
        <p14:creationId xmlns:p14="http://schemas.microsoft.com/office/powerpoint/2010/main" val="5508160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a:ea typeface="Segoe UI Black"/>
                <a:cs typeface="Segoe UI"/>
              </a:rPr>
              <a:t>Concept &amp; Aim</a:t>
            </a:r>
          </a:p>
        </p:txBody>
      </p:sp>
      <p:sp>
        <p:nvSpPr>
          <p:cNvPr id="3" name="Espace réservé du contenu 2">
            <a:extLst>
              <a:ext uri="{FF2B5EF4-FFF2-40B4-BE49-F238E27FC236}">
                <a16:creationId xmlns:a16="http://schemas.microsoft.com/office/drawing/2014/main" id="{40AD9879-B74A-F8B2-809D-8CF86A06508E}"/>
              </a:ext>
            </a:extLst>
          </p:cNvPr>
          <p:cNvSpPr>
            <a:spLocks noGrp="1"/>
          </p:cNvSpPr>
          <p:nvPr>
            <p:ph idx="1"/>
          </p:nvPr>
        </p:nvSpPr>
        <p:spPr/>
        <p:txBody>
          <a:bodyPr vert="horz" lIns="91440" tIns="45720" rIns="91440" bIns="45720" rtlCol="0" anchor="t">
            <a:normAutofit/>
          </a:bodyPr>
          <a:lstStyle/>
          <a:p>
            <a:pPr>
              <a:lnSpc>
                <a:spcPct val="160000"/>
              </a:lnSpc>
            </a:pPr>
            <a:r>
              <a:rPr lang="en-CA">
                <a:cs typeface="Segoe UI"/>
              </a:rPr>
              <a:t>Clinical application</a:t>
            </a:r>
          </a:p>
          <a:p>
            <a:pPr>
              <a:lnSpc>
                <a:spcPct val="160000"/>
              </a:lnSpc>
            </a:pPr>
            <a:r>
              <a:rPr lang="en-CA">
                <a:cs typeface="Segoe UI"/>
              </a:rPr>
              <a:t>Associative visual agnosia</a:t>
            </a:r>
          </a:p>
          <a:p>
            <a:pPr lvl="1">
              <a:lnSpc>
                <a:spcPct val="160000"/>
              </a:lnSpc>
              <a:spcBef>
                <a:spcPts val="0"/>
              </a:spcBef>
            </a:pPr>
            <a:r>
              <a:rPr lang="en-CA" sz="2600">
                <a:cs typeface="Segoe UI"/>
              </a:rPr>
              <a:t>Intact vision </a:t>
            </a:r>
          </a:p>
          <a:p>
            <a:pPr lvl="1">
              <a:lnSpc>
                <a:spcPct val="160000"/>
              </a:lnSpc>
              <a:spcBef>
                <a:spcPts val="0"/>
              </a:spcBef>
            </a:pPr>
            <a:r>
              <a:rPr lang="en-CA" sz="2600">
                <a:cs typeface="Segoe UI"/>
              </a:rPr>
              <a:t>Object recognition deficits</a:t>
            </a:r>
          </a:p>
          <a:p>
            <a:pPr lvl="1">
              <a:lnSpc>
                <a:spcPct val="160000"/>
              </a:lnSpc>
            </a:pPr>
            <a:r>
              <a:rPr lang="en-CA" sz="2600">
                <a:cs typeface="Segoe UI"/>
              </a:rPr>
              <a:t>Can involve colors</a:t>
            </a:r>
          </a:p>
          <a:p>
            <a:pPr marL="0" indent="0">
              <a:lnSpc>
                <a:spcPct val="160000"/>
              </a:lnSpc>
              <a:buNone/>
            </a:pPr>
            <a:r>
              <a:rPr lang="en-US">
                <a:cs typeface="Segoe UI"/>
                <a:sym typeface="Wingdings" pitchFamily="2" charset="2"/>
              </a:rPr>
              <a:t> </a:t>
            </a:r>
            <a:r>
              <a:rPr lang="en-US">
                <a:cs typeface="Segoe UI"/>
              </a:rPr>
              <a:t>Develop visual assistant</a:t>
            </a:r>
            <a:endParaRPr lang="en-CA">
              <a:cs typeface="Segoe UI"/>
            </a:endParaRPr>
          </a:p>
        </p:txBody>
      </p:sp>
      <p:sp>
        <p:nvSpPr>
          <p:cNvPr id="4" name="Slide Number Placeholder 3">
            <a:extLst>
              <a:ext uri="{FF2B5EF4-FFF2-40B4-BE49-F238E27FC236}">
                <a16:creationId xmlns:a16="http://schemas.microsoft.com/office/drawing/2014/main" id="{9B3E6EB0-595D-702D-8825-C5AA4A7ECCD8}"/>
              </a:ext>
            </a:extLst>
          </p:cNvPr>
          <p:cNvSpPr>
            <a:spLocks noGrp="1"/>
          </p:cNvSpPr>
          <p:nvPr>
            <p:ph type="sldNum" sz="quarter" idx="12"/>
          </p:nvPr>
        </p:nvSpPr>
        <p:spPr/>
        <p:txBody>
          <a:bodyPr/>
          <a:lstStyle/>
          <a:p>
            <a:fld id="{AA521E76-5141-402C-AA3D-5DFE56D5A097}" type="slidenum">
              <a:rPr lang="en-CH" smtClean="0"/>
              <a:t>4</a:t>
            </a:fld>
            <a:endParaRPr lang="en-CH"/>
          </a:p>
        </p:txBody>
      </p:sp>
      <p:pic>
        <p:nvPicPr>
          <p:cNvPr id="13" name="Picture 12" descr="A set of icons of various items&#10;&#10;Description automatically generated">
            <a:extLst>
              <a:ext uri="{FF2B5EF4-FFF2-40B4-BE49-F238E27FC236}">
                <a16:creationId xmlns:a16="http://schemas.microsoft.com/office/drawing/2014/main" id="{D05986D9-17AC-A70F-38A7-8F9C40BDD0A4}"/>
              </a:ext>
            </a:extLst>
          </p:cNvPr>
          <p:cNvPicPr>
            <a:picLocks noChangeAspect="1"/>
          </p:cNvPicPr>
          <p:nvPr/>
        </p:nvPicPr>
        <p:blipFill rotWithShape="1">
          <a:blip r:embed="rId3">
            <a:extLst>
              <a:ext uri="{28A0092B-C50C-407E-A947-70E740481C1C}">
                <a14:useLocalDpi xmlns:a14="http://schemas.microsoft.com/office/drawing/2010/main" val="0"/>
              </a:ext>
            </a:extLst>
          </a:blip>
          <a:srcRect l="51733" t="7155" r="22646" b="51492"/>
          <a:stretch/>
        </p:blipFill>
        <p:spPr>
          <a:xfrm>
            <a:off x="7024556" y="1989000"/>
            <a:ext cx="3172088" cy="2880000"/>
          </a:xfrm>
          <a:prstGeom prst="rect">
            <a:avLst/>
          </a:prstGeom>
        </p:spPr>
      </p:pic>
    </p:spTree>
    <p:extLst>
      <p:ext uri="{BB962C8B-B14F-4D97-AF65-F5344CB8AC3E}">
        <p14:creationId xmlns:p14="http://schemas.microsoft.com/office/powerpoint/2010/main" val="3572040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F783C8-9520-DF25-64E0-59CF8E4FBD2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A0874E8-1127-1593-1F84-85F3E32C285B}"/>
              </a:ext>
            </a:extLst>
          </p:cNvPr>
          <p:cNvSpPr>
            <a:spLocks noGrp="1"/>
          </p:cNvSpPr>
          <p:nvPr>
            <p:ph type="title"/>
          </p:nvPr>
        </p:nvSpPr>
        <p:spPr/>
        <p:txBody>
          <a:bodyPr/>
          <a:lstStyle/>
          <a:p>
            <a:r>
              <a:rPr lang="fr-FR" b="1">
                <a:latin typeface="Segoe UI"/>
                <a:ea typeface="Segoe UI Black"/>
                <a:cs typeface="Segoe UI"/>
              </a:rPr>
              <a:t>CASE Model</a:t>
            </a:r>
          </a:p>
        </p:txBody>
      </p:sp>
      <p:sp>
        <p:nvSpPr>
          <p:cNvPr id="3" name="Espace réservé du contenu 2">
            <a:extLst>
              <a:ext uri="{FF2B5EF4-FFF2-40B4-BE49-F238E27FC236}">
                <a16:creationId xmlns:a16="http://schemas.microsoft.com/office/drawing/2014/main" id="{E2DF68F7-794F-7924-DBD0-D6EF1943E168}"/>
              </a:ext>
            </a:extLst>
          </p:cNvPr>
          <p:cNvSpPr>
            <a:spLocks noGrp="1"/>
          </p:cNvSpPr>
          <p:nvPr>
            <p:ph idx="1"/>
          </p:nvPr>
        </p:nvSpPr>
        <p:spPr/>
        <p:txBody>
          <a:bodyPr vert="horz" lIns="91440" tIns="45720" rIns="91440" bIns="45720" rtlCol="0" anchor="t">
            <a:normAutofit/>
          </a:bodyPr>
          <a:lstStyle/>
          <a:p>
            <a:r>
              <a:rPr lang="en-CA">
                <a:latin typeface="Segoe UI"/>
                <a:cs typeface="Segoe UI"/>
              </a:rPr>
              <a:t>Synergistic</a:t>
            </a:r>
          </a:p>
        </p:txBody>
      </p:sp>
      <p:sp>
        <p:nvSpPr>
          <p:cNvPr id="4" name="Slide Number Placeholder 3">
            <a:extLst>
              <a:ext uri="{FF2B5EF4-FFF2-40B4-BE49-F238E27FC236}">
                <a16:creationId xmlns:a16="http://schemas.microsoft.com/office/drawing/2014/main" id="{F1F608EA-7744-199B-2A5E-8F8D2CAA3EAD}"/>
              </a:ext>
            </a:extLst>
          </p:cNvPr>
          <p:cNvSpPr>
            <a:spLocks noGrp="1"/>
          </p:cNvSpPr>
          <p:nvPr>
            <p:ph type="sldNum" sz="quarter" idx="12"/>
          </p:nvPr>
        </p:nvSpPr>
        <p:spPr/>
        <p:txBody>
          <a:bodyPr/>
          <a:lstStyle/>
          <a:p>
            <a:fld id="{AA521E76-5141-402C-AA3D-5DFE56D5A097}" type="slidenum">
              <a:rPr lang="en-CH" smtClean="0"/>
              <a:t>40</a:t>
            </a:fld>
            <a:endParaRPr lang="en-CH"/>
          </a:p>
        </p:txBody>
      </p:sp>
      <p:pic>
        <p:nvPicPr>
          <p:cNvPr id="10" name="Picture 9">
            <a:extLst>
              <a:ext uri="{FF2B5EF4-FFF2-40B4-BE49-F238E27FC236}">
                <a16:creationId xmlns:a16="http://schemas.microsoft.com/office/drawing/2014/main" id="{544CC237-4114-2340-8351-0B72BA9AE3A0}"/>
              </a:ext>
            </a:extLst>
          </p:cNvPr>
          <p:cNvPicPr>
            <a:picLocks noChangeAspect="1"/>
          </p:cNvPicPr>
          <p:nvPr/>
        </p:nvPicPr>
        <p:blipFill>
          <a:blip r:embed="rId3"/>
          <a:stretch>
            <a:fillRect/>
          </a:stretch>
        </p:blipFill>
        <p:spPr>
          <a:xfrm>
            <a:off x="8629676" y="745625"/>
            <a:ext cx="2724124" cy="2160000"/>
          </a:xfrm>
          <a:prstGeom prst="rect">
            <a:avLst/>
          </a:prstGeom>
        </p:spPr>
      </p:pic>
      <p:sp>
        <p:nvSpPr>
          <p:cNvPr id="12" name="Rectangle 11">
            <a:extLst>
              <a:ext uri="{FF2B5EF4-FFF2-40B4-BE49-F238E27FC236}">
                <a16:creationId xmlns:a16="http://schemas.microsoft.com/office/drawing/2014/main" id="{32794C9F-66DD-AF70-763D-03E7D0597354}"/>
              </a:ext>
            </a:extLst>
          </p:cNvPr>
          <p:cNvSpPr/>
          <p:nvPr/>
        </p:nvSpPr>
        <p:spPr>
          <a:xfrm>
            <a:off x="10251325" y="1254932"/>
            <a:ext cx="1004013" cy="748529"/>
          </a:xfrm>
          <a:prstGeom prst="rect">
            <a:avLst/>
          </a:prstGeom>
          <a:solidFill>
            <a:srgbClr val="3397E8">
              <a:alpha val="25098"/>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5" name="Picture 4" descr="A screenshot of a video game&#10;&#10;Description automatically generated">
            <a:extLst>
              <a:ext uri="{FF2B5EF4-FFF2-40B4-BE49-F238E27FC236}">
                <a16:creationId xmlns:a16="http://schemas.microsoft.com/office/drawing/2014/main" id="{3031DB24-AE3A-BD40-98C3-8A6691C81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5BF5CF19-666F-BF7E-F880-830310ACAB8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787" b="97074" l="9585" r="93291">
                        <a14:foregroundMark x1="68371" y1="9309" x2="64856" y2="10638"/>
                        <a14:foregroundMark x1="75719" y1="8245" x2="77955" y2="9043"/>
                        <a14:foregroundMark x1="65176" y1="7447" x2="69010" y2="8245"/>
                        <a14:foregroundMark x1="73163" y1="8245" x2="78914" y2="7979"/>
                        <a14:foregroundMark x1="78914" y1="6649" x2="80192" y2="5851"/>
                        <a14:foregroundMark x1="76997" y1="38032" x2="93610" y2="38032"/>
                        <a14:foregroundMark x1="93610" y1="38032" x2="88179" y2="58777"/>
                        <a14:foregroundMark x1="21406" y1="81383" x2="19489" y2="82181"/>
                        <a14:foregroundMark x1="24281" y1="85106" x2="23003" y2="86968"/>
                        <a14:foregroundMark x1="15335" y1="90957" x2="17572" y2="89096"/>
                        <a14:foregroundMark x1="14058" y1="88032" x2="29073" y2="97074"/>
                        <a14:foregroundMark x1="24920" y1="97074" x2="10863" y2="86968"/>
                      </a14:backgroundRemoval>
                    </a14:imgEffect>
                  </a14:imgLayer>
                </a14:imgProps>
              </a:ext>
            </a:extLst>
          </a:blip>
          <a:stretch>
            <a:fillRect/>
          </a:stretch>
        </p:blipFill>
        <p:spPr>
          <a:xfrm>
            <a:off x="6199761" y="2377353"/>
            <a:ext cx="752271" cy="903687"/>
          </a:xfrm>
          <a:prstGeom prst="rect">
            <a:avLst/>
          </a:prstGeom>
        </p:spPr>
      </p:pic>
    </p:spTree>
    <p:extLst>
      <p:ext uri="{BB962C8B-B14F-4D97-AF65-F5344CB8AC3E}">
        <p14:creationId xmlns:p14="http://schemas.microsoft.com/office/powerpoint/2010/main" val="29458898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a:latin typeface="Segoe UI"/>
                <a:ea typeface="Segoe UI Black"/>
                <a:cs typeface="Segoe UI"/>
              </a:rPr>
              <a:t>Limitations</a:t>
            </a:r>
            <a:endParaRPr lang="fr-FR">
              <a:latin typeface="Segoe UI"/>
              <a:ea typeface="Segoe UI Black"/>
              <a:cs typeface="Segoe UI"/>
            </a:endParaRPr>
          </a:p>
        </p:txBody>
      </p:sp>
      <p:sp>
        <p:nvSpPr>
          <p:cNvPr id="5" name="Slide Number Placeholder 4">
            <a:extLst>
              <a:ext uri="{FF2B5EF4-FFF2-40B4-BE49-F238E27FC236}">
                <a16:creationId xmlns:a16="http://schemas.microsoft.com/office/drawing/2014/main" id="{AC10DBA2-ACF9-5AB9-C28B-BE7EAB0CBF2E}"/>
              </a:ext>
            </a:extLst>
          </p:cNvPr>
          <p:cNvSpPr>
            <a:spLocks noGrp="1"/>
          </p:cNvSpPr>
          <p:nvPr>
            <p:ph type="sldNum" sz="quarter" idx="12"/>
          </p:nvPr>
        </p:nvSpPr>
        <p:spPr/>
        <p:txBody>
          <a:bodyPr/>
          <a:lstStyle/>
          <a:p>
            <a:fld id="{AA521E76-5141-402C-AA3D-5DFE56D5A097}" type="slidenum">
              <a:rPr lang="en-CH" smtClean="0"/>
              <a:t>41</a:t>
            </a:fld>
            <a:endParaRPr lang="en-CH"/>
          </a:p>
        </p:txBody>
      </p:sp>
      <p:sp>
        <p:nvSpPr>
          <p:cNvPr id="3" name="ZoneTexte 2">
            <a:extLst>
              <a:ext uri="{FF2B5EF4-FFF2-40B4-BE49-F238E27FC236}">
                <a16:creationId xmlns:a16="http://schemas.microsoft.com/office/drawing/2014/main" id="{73934FB6-4FE4-F73C-E1DD-371BF2C3EBD5}"/>
              </a:ext>
            </a:extLst>
          </p:cNvPr>
          <p:cNvSpPr txBox="1"/>
          <p:nvPr/>
        </p:nvSpPr>
        <p:spPr>
          <a:xfrm>
            <a:off x="947853" y="2137317"/>
            <a:ext cx="7592123"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sz="2800" b="1" err="1">
                <a:ea typeface="+mn-lt"/>
                <a:cs typeface="+mn-lt"/>
              </a:rPr>
              <a:t>Models</a:t>
            </a:r>
            <a:r>
              <a:rPr lang="fr-FR" sz="2800" b="1">
                <a:ea typeface="+mn-lt"/>
                <a:cs typeface="+mn-lt"/>
              </a:rPr>
              <a:t> Limitations:</a:t>
            </a:r>
            <a:r>
              <a:rPr lang="fr-FR" sz="2800">
                <a:ea typeface="+mn-lt"/>
                <a:cs typeface="+mn-lt"/>
              </a:rPr>
              <a:t> </a:t>
            </a:r>
            <a:endParaRPr lang="fr-FR" sz="2800">
              <a:ea typeface="Calibri" panose="020F0502020204030204"/>
              <a:cs typeface="Calibri" panose="020F0502020204030204"/>
            </a:endParaRPr>
          </a:p>
          <a:p>
            <a:pPr marL="742950" lvl="1" indent="-285750">
              <a:buFont typeface="Courier New"/>
              <a:buChar char="o"/>
            </a:pPr>
            <a:r>
              <a:rPr lang="fr-FR" sz="2800" err="1">
                <a:ea typeface="+mn-lt"/>
                <a:cs typeface="+mn-lt"/>
              </a:rPr>
              <a:t>Gesture</a:t>
            </a:r>
            <a:r>
              <a:rPr lang="fr-FR" sz="2800">
                <a:ea typeface="+mn-lt"/>
                <a:cs typeface="+mn-lt"/>
              </a:rPr>
              <a:t> and speech recognition </a:t>
            </a:r>
            <a:r>
              <a:rPr lang="fr-FR" sz="2800" err="1">
                <a:ea typeface="+mn-lt"/>
                <a:cs typeface="+mn-lt"/>
              </a:rPr>
              <a:t>models</a:t>
            </a:r>
            <a:r>
              <a:rPr lang="fr-FR" sz="2800">
                <a:ea typeface="+mn-lt"/>
                <a:cs typeface="+mn-lt"/>
              </a:rPr>
              <a:t> have </a:t>
            </a:r>
            <a:r>
              <a:rPr lang="fr-FR" sz="2800" err="1">
                <a:ea typeface="+mn-lt"/>
                <a:cs typeface="+mn-lt"/>
              </a:rPr>
              <a:t>inherent</a:t>
            </a:r>
            <a:r>
              <a:rPr lang="fr-FR" sz="2800">
                <a:ea typeface="+mn-lt"/>
                <a:cs typeface="+mn-lt"/>
              </a:rPr>
              <a:t> limitations</a:t>
            </a:r>
            <a:br>
              <a:rPr lang="fr-FR" sz="2800">
                <a:ea typeface="+mn-lt"/>
                <a:cs typeface="+mn-lt"/>
              </a:rPr>
            </a:br>
            <a:endParaRPr lang="fr-FR" sz="2800">
              <a:ea typeface="Calibri" panose="020F0502020204030204"/>
              <a:cs typeface="Calibri" panose="020F0502020204030204"/>
            </a:endParaRPr>
          </a:p>
          <a:p>
            <a:pPr marL="285750" indent="-285750">
              <a:buFont typeface="Arial"/>
              <a:buChar char="•"/>
            </a:pPr>
            <a:r>
              <a:rPr lang="fr-FR" sz="2800" b="1">
                <a:ea typeface="+mn-lt"/>
                <a:cs typeface="+mn-lt"/>
              </a:rPr>
              <a:t>Object Recognition </a:t>
            </a:r>
            <a:r>
              <a:rPr lang="fr-FR" sz="2800" b="1" err="1">
                <a:ea typeface="+mn-lt"/>
                <a:cs typeface="+mn-lt"/>
              </a:rPr>
              <a:t>Errors</a:t>
            </a:r>
            <a:r>
              <a:rPr lang="fr-FR" sz="2800" b="1">
                <a:ea typeface="+mn-lt"/>
                <a:cs typeface="+mn-lt"/>
              </a:rPr>
              <a:t>:</a:t>
            </a:r>
            <a:r>
              <a:rPr lang="fr-FR" sz="2800">
                <a:ea typeface="+mn-lt"/>
                <a:cs typeface="+mn-lt"/>
              </a:rPr>
              <a:t> </a:t>
            </a:r>
            <a:endParaRPr lang="fr-FR" sz="2800">
              <a:ea typeface="Calibri" panose="020F0502020204030204"/>
              <a:cs typeface="Calibri" panose="020F0502020204030204"/>
            </a:endParaRPr>
          </a:p>
          <a:p>
            <a:pPr marL="742950" lvl="1" indent="-285750">
              <a:buFont typeface="Courier New"/>
              <a:buChar char="o"/>
            </a:pPr>
            <a:r>
              <a:rPr lang="fr-FR" sz="2800" err="1">
                <a:ea typeface="+mn-lt"/>
                <a:cs typeface="+mn-lt"/>
              </a:rPr>
              <a:t>Mistakes</a:t>
            </a:r>
            <a:r>
              <a:rPr lang="fr-FR" sz="2800">
                <a:ea typeface="+mn-lt"/>
                <a:cs typeface="+mn-lt"/>
              </a:rPr>
              <a:t> due to </a:t>
            </a:r>
            <a:r>
              <a:rPr lang="fr-FR" sz="2800" err="1">
                <a:ea typeface="+mn-lt"/>
                <a:cs typeface="+mn-lt"/>
              </a:rPr>
              <a:t>lighting</a:t>
            </a:r>
            <a:r>
              <a:rPr lang="fr-FR" sz="2800">
                <a:ea typeface="+mn-lt"/>
                <a:cs typeface="+mn-lt"/>
              </a:rPr>
              <a:t> or camera angles</a:t>
            </a:r>
            <a:endParaRPr lang="fr-FR" sz="2800">
              <a:ea typeface="Calibri" panose="020F0502020204030204"/>
              <a:cs typeface="Calibri" panose="020F0502020204030204"/>
            </a:endParaRPr>
          </a:p>
          <a:p>
            <a:pPr marL="742950" lvl="1" indent="-285750">
              <a:buFont typeface="Courier New"/>
              <a:buChar char="o"/>
            </a:pPr>
            <a:r>
              <a:rPr lang="fr-FR" sz="2800">
                <a:ea typeface="+mn-lt"/>
                <a:cs typeface="+mn-lt"/>
              </a:rPr>
              <a:t>Example: Object A </a:t>
            </a:r>
            <a:r>
              <a:rPr lang="fr-FR" sz="2800" err="1">
                <a:ea typeface="+mn-lt"/>
                <a:cs typeface="+mn-lt"/>
              </a:rPr>
              <a:t>misinterpreted</a:t>
            </a:r>
            <a:r>
              <a:rPr lang="fr-FR" sz="2800">
                <a:ea typeface="+mn-lt"/>
                <a:cs typeface="+mn-lt"/>
              </a:rPr>
              <a:t> as Object B</a:t>
            </a:r>
            <a:endParaRPr lang="fr-FR" sz="2800">
              <a:ea typeface="Calibri" panose="020F0502020204030204"/>
              <a:cs typeface="Calibri" panose="020F0502020204030204"/>
            </a:endParaRPr>
          </a:p>
          <a:p>
            <a:pPr marL="285750" indent="-285750" algn="l">
              <a:buFont typeface="Arial"/>
              <a:buChar char="•"/>
            </a:pPr>
            <a:endParaRPr lang="fr-FR" sz="2800">
              <a:ea typeface="Calibri" panose="020F0502020204030204"/>
              <a:cs typeface="Calibri" panose="020F0502020204030204"/>
            </a:endParaRPr>
          </a:p>
        </p:txBody>
      </p:sp>
      <p:pic>
        <p:nvPicPr>
          <p:cNvPr id="4" name="Image 3" descr="Une image contenant dessin, Dessin d’enfant, illustration, Dessin animé&#10;&#10;Description générée automatiquement">
            <a:extLst>
              <a:ext uri="{FF2B5EF4-FFF2-40B4-BE49-F238E27FC236}">
                <a16:creationId xmlns:a16="http://schemas.microsoft.com/office/drawing/2014/main" id="{50286AFA-8499-E42C-ED2C-F55A9EC220B8}"/>
              </a:ext>
            </a:extLst>
          </p:cNvPr>
          <p:cNvPicPr>
            <a:picLocks noChangeAspect="1"/>
          </p:cNvPicPr>
          <p:nvPr/>
        </p:nvPicPr>
        <p:blipFill rotWithShape="1">
          <a:blip r:embed="rId2"/>
          <a:srcRect r="936" b="3470"/>
          <a:stretch/>
        </p:blipFill>
        <p:spPr>
          <a:xfrm>
            <a:off x="8799010" y="2679776"/>
            <a:ext cx="3279522" cy="1894962"/>
          </a:xfrm>
          <a:prstGeom prst="rect">
            <a:avLst/>
          </a:prstGeom>
        </p:spPr>
      </p:pic>
    </p:spTree>
    <p:extLst>
      <p:ext uri="{BB962C8B-B14F-4D97-AF65-F5344CB8AC3E}">
        <p14:creationId xmlns:p14="http://schemas.microsoft.com/office/powerpoint/2010/main" val="13392172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a:latin typeface="Segoe UI"/>
                <a:ea typeface="Segoe UI Black"/>
                <a:cs typeface="Segoe UI"/>
              </a:rPr>
              <a:t>Future Works</a:t>
            </a:r>
            <a:endParaRPr lang="fr-FR"/>
          </a:p>
        </p:txBody>
      </p:sp>
      <p:sp>
        <p:nvSpPr>
          <p:cNvPr id="5" name="Slide Number Placeholder 4">
            <a:extLst>
              <a:ext uri="{FF2B5EF4-FFF2-40B4-BE49-F238E27FC236}">
                <a16:creationId xmlns:a16="http://schemas.microsoft.com/office/drawing/2014/main" id="{32AECAC3-CD72-49D1-1AE0-A72E96E3B927}"/>
              </a:ext>
            </a:extLst>
          </p:cNvPr>
          <p:cNvSpPr>
            <a:spLocks noGrp="1"/>
          </p:cNvSpPr>
          <p:nvPr>
            <p:ph type="sldNum" sz="quarter" idx="12"/>
          </p:nvPr>
        </p:nvSpPr>
        <p:spPr/>
        <p:txBody>
          <a:bodyPr/>
          <a:lstStyle/>
          <a:p>
            <a:fld id="{AA521E76-5141-402C-AA3D-5DFE56D5A097}" type="slidenum">
              <a:rPr lang="en-CH" smtClean="0"/>
              <a:t>42</a:t>
            </a:fld>
            <a:endParaRPr lang="en-CH"/>
          </a:p>
        </p:txBody>
      </p:sp>
      <p:sp>
        <p:nvSpPr>
          <p:cNvPr id="3" name="ZoneTexte 2">
            <a:extLst>
              <a:ext uri="{FF2B5EF4-FFF2-40B4-BE49-F238E27FC236}">
                <a16:creationId xmlns:a16="http://schemas.microsoft.com/office/drawing/2014/main" id="{73934FB6-4FE4-F73C-E1DD-371BF2C3EBD5}"/>
              </a:ext>
            </a:extLst>
          </p:cNvPr>
          <p:cNvSpPr txBox="1"/>
          <p:nvPr/>
        </p:nvSpPr>
        <p:spPr>
          <a:xfrm>
            <a:off x="836341" y="1716049"/>
            <a:ext cx="10751634" cy="43755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200" b="1">
                <a:latin typeface="Segoe UI"/>
                <a:ea typeface="+mn-lt"/>
                <a:cs typeface="+mn-lt"/>
              </a:rPr>
              <a:t>Mobile Version:</a:t>
            </a:r>
            <a:endParaRPr lang="fr-FR" sz="2200">
              <a:latin typeface="Segoe UI"/>
              <a:ea typeface="+mn-lt"/>
              <a:cs typeface="+mn-lt"/>
            </a:endParaRPr>
          </a:p>
          <a:p>
            <a:pPr marL="342900" indent="-342900">
              <a:buFont typeface="Arial"/>
              <a:buChar char="•"/>
            </a:pPr>
            <a:r>
              <a:rPr lang="fr-FR" sz="2200" b="1">
                <a:latin typeface="Segoe UI"/>
                <a:ea typeface="+mn-lt"/>
                <a:cs typeface="+mn-lt"/>
              </a:rPr>
              <a:t>Objective:</a:t>
            </a:r>
            <a:r>
              <a:rPr lang="fr-FR" sz="2200">
                <a:latin typeface="Segoe UI"/>
                <a:ea typeface="+mn-lt"/>
                <a:cs typeface="+mn-lt"/>
              </a:rPr>
              <a:t> </a:t>
            </a:r>
            <a:r>
              <a:rPr lang="fr-FR" sz="2200" err="1">
                <a:latin typeface="Segoe UI"/>
                <a:ea typeface="+mn-lt"/>
                <a:cs typeface="+mn-lt"/>
              </a:rPr>
              <a:t>Improve</a:t>
            </a:r>
            <a:r>
              <a:rPr lang="fr-FR" sz="2200">
                <a:latin typeface="Segoe UI"/>
                <a:ea typeface="+mn-lt"/>
                <a:cs typeface="+mn-lt"/>
              </a:rPr>
              <a:t> </a:t>
            </a:r>
            <a:r>
              <a:rPr lang="fr-FR" sz="2200" err="1">
                <a:latin typeface="Segoe UI"/>
                <a:ea typeface="+mn-lt"/>
                <a:cs typeface="+mn-lt"/>
              </a:rPr>
              <a:t>accessibility</a:t>
            </a:r>
            <a:endParaRPr lang="fr-FR" sz="2200">
              <a:latin typeface="Segoe UI"/>
              <a:ea typeface="+mn-lt"/>
              <a:cs typeface="+mn-lt"/>
            </a:endParaRPr>
          </a:p>
          <a:p>
            <a:pPr marL="342900" indent="-342900">
              <a:spcAft>
                <a:spcPts val="3500"/>
              </a:spcAft>
              <a:buFont typeface="Arial"/>
              <a:buChar char="•"/>
            </a:pPr>
            <a:r>
              <a:rPr lang="fr-FR" sz="2200" b="1" err="1">
                <a:latin typeface="Segoe UI"/>
                <a:ea typeface="+mn-lt"/>
                <a:cs typeface="+mn-lt"/>
              </a:rPr>
              <a:t>Tasks</a:t>
            </a:r>
            <a:r>
              <a:rPr lang="fr-FR" sz="2200" b="1">
                <a:latin typeface="Segoe UI"/>
                <a:ea typeface="+mn-lt"/>
                <a:cs typeface="+mn-lt"/>
              </a:rPr>
              <a:t>:</a:t>
            </a:r>
            <a:r>
              <a:rPr lang="fr-FR" sz="2200">
                <a:latin typeface="Segoe UI"/>
                <a:ea typeface="+mn-lt"/>
                <a:cs typeface="+mn-lt"/>
              </a:rPr>
              <a:t> </a:t>
            </a:r>
            <a:r>
              <a:rPr lang="fr-FR" sz="2200" err="1">
                <a:latin typeface="Segoe UI"/>
                <a:ea typeface="+mn-lt"/>
                <a:cs typeface="+mn-lt"/>
              </a:rPr>
              <a:t>Optimize</a:t>
            </a:r>
            <a:r>
              <a:rPr lang="fr-FR" sz="2200">
                <a:latin typeface="Segoe UI"/>
                <a:ea typeface="+mn-lt"/>
                <a:cs typeface="+mn-lt"/>
              </a:rPr>
              <a:t> UI for </a:t>
            </a:r>
            <a:r>
              <a:rPr lang="fr-FR" sz="2200" err="1">
                <a:latin typeface="Segoe UI"/>
                <a:ea typeface="+mn-lt"/>
                <a:cs typeface="+mn-lt"/>
              </a:rPr>
              <a:t>small</a:t>
            </a:r>
            <a:r>
              <a:rPr lang="fr-FR" sz="2200">
                <a:latin typeface="Segoe UI"/>
                <a:ea typeface="+mn-lt"/>
                <a:cs typeface="+mn-lt"/>
              </a:rPr>
              <a:t> screens</a:t>
            </a:r>
          </a:p>
          <a:p>
            <a:r>
              <a:rPr lang="fr-FR" sz="2200" b="1">
                <a:latin typeface="Segoe UI"/>
                <a:ea typeface="+mn-lt"/>
                <a:cs typeface="Segoe UI"/>
              </a:rPr>
              <a:t>Large </a:t>
            </a:r>
            <a:r>
              <a:rPr lang="fr-FR" sz="2200" b="1" err="1">
                <a:latin typeface="Segoe UI"/>
                <a:ea typeface="+mn-lt"/>
                <a:cs typeface="Segoe UI"/>
              </a:rPr>
              <a:t>Language</a:t>
            </a:r>
            <a:r>
              <a:rPr lang="fr-FR" sz="2200" b="1">
                <a:latin typeface="Segoe UI"/>
                <a:ea typeface="+mn-lt"/>
                <a:cs typeface="Segoe UI"/>
              </a:rPr>
              <a:t> Model (LLM) </a:t>
            </a:r>
            <a:r>
              <a:rPr lang="fr-FR" sz="2200" b="1" err="1">
                <a:latin typeface="Segoe UI"/>
                <a:ea typeface="+mn-lt"/>
                <a:cs typeface="Segoe UI"/>
              </a:rPr>
              <a:t>Integration</a:t>
            </a:r>
            <a:r>
              <a:rPr lang="fr-FR" sz="2200" b="1">
                <a:latin typeface="Segoe UI"/>
                <a:ea typeface="+mn-lt"/>
                <a:cs typeface="Segoe UI"/>
              </a:rPr>
              <a:t>:</a:t>
            </a:r>
            <a:endParaRPr lang="fr-FR" sz="2200">
              <a:latin typeface="Segoe UI"/>
              <a:ea typeface="+mn-lt"/>
              <a:cs typeface="Segoe UI"/>
            </a:endParaRPr>
          </a:p>
          <a:p>
            <a:pPr marL="800100" lvl="1" indent="-342900">
              <a:buFont typeface="Arial"/>
              <a:buChar char="•"/>
            </a:pPr>
            <a:r>
              <a:rPr lang="fr-FR" sz="2200" b="1" err="1">
                <a:latin typeface="Segoe UI"/>
                <a:ea typeface="+mn-lt"/>
                <a:cs typeface="Segoe UI"/>
              </a:rPr>
              <a:t>Benefit</a:t>
            </a:r>
            <a:r>
              <a:rPr lang="fr-FR" sz="2200" b="1">
                <a:latin typeface="Segoe UI"/>
                <a:ea typeface="+mn-lt"/>
                <a:cs typeface="Segoe UI"/>
              </a:rPr>
              <a:t>:</a:t>
            </a:r>
            <a:r>
              <a:rPr lang="fr-FR" sz="2200">
                <a:latin typeface="Segoe UI"/>
                <a:ea typeface="+mn-lt"/>
                <a:cs typeface="Segoe UI"/>
              </a:rPr>
              <a:t> </a:t>
            </a:r>
            <a:r>
              <a:rPr lang="fr-FR" sz="2200" err="1">
                <a:latin typeface="Segoe UI"/>
                <a:ea typeface="+mn-lt"/>
                <a:cs typeface="Segoe UI"/>
              </a:rPr>
              <a:t>Complex</a:t>
            </a:r>
            <a:r>
              <a:rPr lang="fr-FR" sz="2200">
                <a:latin typeface="Segoe UI"/>
                <a:ea typeface="+mn-lt"/>
                <a:cs typeface="Segoe UI"/>
              </a:rPr>
              <a:t>, </a:t>
            </a:r>
            <a:r>
              <a:rPr lang="fr-FR" sz="2200" err="1">
                <a:latin typeface="Segoe UI"/>
                <a:ea typeface="+mn-lt"/>
                <a:cs typeface="Segoe UI"/>
              </a:rPr>
              <a:t>natural</a:t>
            </a:r>
            <a:r>
              <a:rPr lang="fr-FR" sz="2200">
                <a:latin typeface="Segoe UI"/>
                <a:ea typeface="+mn-lt"/>
                <a:cs typeface="Segoe UI"/>
              </a:rPr>
              <a:t> interactions</a:t>
            </a:r>
          </a:p>
          <a:p>
            <a:pPr marL="800100" lvl="1" indent="-342900">
              <a:spcAft>
                <a:spcPts val="3500"/>
              </a:spcAft>
              <a:buFont typeface="Arial"/>
              <a:buChar char="•"/>
            </a:pPr>
            <a:r>
              <a:rPr lang="fr-FR" sz="2200" b="1">
                <a:latin typeface="Segoe UI"/>
                <a:ea typeface="+mn-lt"/>
                <a:cs typeface="Segoe UI"/>
              </a:rPr>
              <a:t>Example:</a:t>
            </a:r>
            <a:r>
              <a:rPr lang="fr-FR" sz="2200">
                <a:latin typeface="Segoe UI"/>
                <a:ea typeface="+mn-lt"/>
                <a:cs typeface="Segoe UI"/>
              </a:rPr>
              <a:t> </a:t>
            </a:r>
            <a:r>
              <a:rPr lang="fr-FR" sz="2200" err="1">
                <a:latin typeface="Segoe UI"/>
                <a:ea typeface="+mn-lt"/>
                <a:cs typeface="Segoe UI"/>
              </a:rPr>
              <a:t>Ask</a:t>
            </a:r>
            <a:r>
              <a:rPr lang="fr-FR" sz="2200">
                <a:latin typeface="Segoe UI"/>
                <a:ea typeface="+mn-lt"/>
                <a:cs typeface="Segoe UI"/>
              </a:rPr>
              <a:t> about </a:t>
            </a:r>
            <a:r>
              <a:rPr lang="fr-FR" sz="2200" err="1">
                <a:latin typeface="Segoe UI"/>
                <a:ea typeface="+mn-lt"/>
                <a:cs typeface="Segoe UI"/>
              </a:rPr>
              <a:t>object</a:t>
            </a:r>
            <a:r>
              <a:rPr lang="fr-FR" sz="2200">
                <a:latin typeface="Segoe UI"/>
                <a:ea typeface="+mn-lt"/>
                <a:cs typeface="Segoe UI"/>
              </a:rPr>
              <a:t> uses</a:t>
            </a:r>
          </a:p>
          <a:p>
            <a:r>
              <a:rPr lang="fr-FR" sz="2200" b="1">
                <a:latin typeface="Segoe UI"/>
                <a:ea typeface="+mn-lt"/>
                <a:cs typeface="Segoe UI"/>
              </a:rPr>
              <a:t>Memory and Object Recognition:</a:t>
            </a:r>
            <a:endParaRPr lang="fr-FR" sz="2200">
              <a:latin typeface="Segoe UI"/>
              <a:ea typeface="+mn-lt"/>
              <a:cs typeface="Segoe UI"/>
            </a:endParaRPr>
          </a:p>
          <a:p>
            <a:pPr marL="800100" lvl="1" indent="-342900">
              <a:buFont typeface="Arial"/>
              <a:buChar char="•"/>
            </a:pPr>
            <a:r>
              <a:rPr lang="fr-FR" sz="2200" b="1" err="1">
                <a:latin typeface="Segoe UI"/>
                <a:ea typeface="+mn-lt"/>
                <a:cs typeface="Segoe UI"/>
              </a:rPr>
              <a:t>Feature</a:t>
            </a:r>
            <a:r>
              <a:rPr lang="fr-FR" sz="2200" b="1">
                <a:latin typeface="Segoe UI"/>
                <a:ea typeface="+mn-lt"/>
                <a:cs typeface="Segoe UI"/>
              </a:rPr>
              <a:t>:</a:t>
            </a:r>
            <a:r>
              <a:rPr lang="fr-FR" sz="2200">
                <a:latin typeface="Segoe UI"/>
                <a:ea typeface="+mn-lt"/>
                <a:cs typeface="Segoe UI"/>
              </a:rPr>
              <a:t> Save and </a:t>
            </a:r>
            <a:r>
              <a:rPr lang="fr-FR" sz="2200" err="1">
                <a:latin typeface="Segoe UI"/>
                <a:ea typeface="+mn-lt"/>
                <a:cs typeface="Segoe UI"/>
              </a:rPr>
              <a:t>recognize</a:t>
            </a:r>
            <a:r>
              <a:rPr lang="fr-FR" sz="2200">
                <a:latin typeface="Segoe UI"/>
                <a:ea typeface="+mn-lt"/>
                <a:cs typeface="Segoe UI"/>
              </a:rPr>
              <a:t> </a:t>
            </a:r>
            <a:r>
              <a:rPr lang="fr-FR" sz="2200" err="1">
                <a:latin typeface="Segoe UI"/>
                <a:ea typeface="+mn-lt"/>
                <a:cs typeface="Segoe UI"/>
              </a:rPr>
              <a:t>personal</a:t>
            </a:r>
            <a:r>
              <a:rPr lang="fr-FR" sz="2200">
                <a:latin typeface="Segoe UI"/>
                <a:ea typeface="+mn-lt"/>
                <a:cs typeface="Segoe UI"/>
              </a:rPr>
              <a:t> items</a:t>
            </a:r>
          </a:p>
          <a:p>
            <a:pPr marL="800100" lvl="1" indent="-342900">
              <a:buFont typeface="Arial"/>
              <a:buChar char="•"/>
            </a:pPr>
            <a:r>
              <a:rPr lang="fr-FR" sz="2200" b="1">
                <a:latin typeface="Segoe UI"/>
                <a:ea typeface="+mn-lt"/>
                <a:cs typeface="Segoe UI"/>
              </a:rPr>
              <a:t>Method:</a:t>
            </a:r>
            <a:r>
              <a:rPr lang="fr-FR" sz="2200">
                <a:latin typeface="Segoe UI"/>
                <a:ea typeface="+mn-lt"/>
                <a:cs typeface="Segoe UI"/>
              </a:rPr>
              <a:t> Fine-tune </a:t>
            </a:r>
            <a:r>
              <a:rPr lang="fr-FR" sz="2200" err="1">
                <a:latin typeface="Segoe UI"/>
                <a:ea typeface="+mn-lt"/>
                <a:cs typeface="Segoe UI"/>
              </a:rPr>
              <a:t>detection</a:t>
            </a:r>
            <a:r>
              <a:rPr lang="fr-FR" sz="2200">
                <a:latin typeface="Segoe UI"/>
                <a:ea typeface="+mn-lt"/>
                <a:cs typeface="Segoe UI"/>
              </a:rPr>
              <a:t> </a:t>
            </a:r>
            <a:r>
              <a:rPr lang="fr-FR" sz="2200" err="1">
                <a:latin typeface="Segoe UI"/>
                <a:ea typeface="+mn-lt"/>
                <a:cs typeface="Segoe UI"/>
              </a:rPr>
              <a:t>with</a:t>
            </a:r>
            <a:r>
              <a:rPr lang="fr-FR" sz="2200">
                <a:latin typeface="Segoe UI"/>
                <a:ea typeface="+mn-lt"/>
                <a:cs typeface="Segoe UI"/>
              </a:rPr>
              <a:t> user-</a:t>
            </a:r>
            <a:r>
              <a:rPr lang="fr-FR" sz="2200" err="1">
                <a:latin typeface="Segoe UI"/>
                <a:ea typeface="+mn-lt"/>
                <a:cs typeface="Segoe UI"/>
              </a:rPr>
              <a:t>provided</a:t>
            </a:r>
            <a:r>
              <a:rPr lang="fr-FR" sz="2200">
                <a:latin typeface="Segoe UI"/>
                <a:ea typeface="+mn-lt"/>
                <a:cs typeface="Segoe UI"/>
              </a:rPr>
              <a:t> images</a:t>
            </a:r>
          </a:p>
          <a:p>
            <a:pPr marL="800100" lvl="1" indent="-342900">
              <a:buFont typeface="Arial"/>
              <a:buChar char="•"/>
            </a:pPr>
            <a:r>
              <a:rPr lang="fr-FR" sz="2200" b="1" err="1">
                <a:latin typeface="Segoe UI"/>
                <a:ea typeface="Calibri" panose="020F0502020204030204"/>
                <a:cs typeface="Segoe UI"/>
              </a:rPr>
              <a:t>Benefit</a:t>
            </a:r>
            <a:r>
              <a:rPr lang="fr-FR" sz="2200" b="1">
                <a:latin typeface="Segoe UI"/>
                <a:ea typeface="Calibri" panose="020F0502020204030204"/>
                <a:cs typeface="Segoe UI"/>
              </a:rPr>
              <a:t>:</a:t>
            </a:r>
            <a:r>
              <a:rPr lang="fr-FR" sz="2200">
                <a:latin typeface="Segoe UI"/>
                <a:ea typeface="Calibri" panose="020F0502020204030204"/>
                <a:cs typeface="Segoe UI"/>
              </a:rPr>
              <a:t> </a:t>
            </a:r>
            <a:r>
              <a:rPr lang="fr-FR" sz="2200" err="1">
                <a:latin typeface="Segoe UI"/>
                <a:ea typeface="Calibri" panose="020F0502020204030204"/>
                <a:cs typeface="Segoe UI"/>
              </a:rPr>
              <a:t>Locate</a:t>
            </a:r>
            <a:r>
              <a:rPr lang="fr-FR" sz="2200">
                <a:latin typeface="Segoe UI"/>
                <a:ea typeface="Calibri" panose="020F0502020204030204"/>
                <a:cs typeface="Segoe UI"/>
              </a:rPr>
              <a:t> items like keys and </a:t>
            </a:r>
            <a:r>
              <a:rPr lang="fr-FR" sz="2200" err="1">
                <a:latin typeface="Segoe UI"/>
                <a:ea typeface="Calibri" panose="020F0502020204030204"/>
                <a:cs typeface="Segoe UI"/>
              </a:rPr>
              <a:t>wallet</a:t>
            </a:r>
            <a:endParaRPr lang="fr-FR" sz="2200">
              <a:ea typeface="Calibri"/>
              <a:cs typeface="Calibri"/>
            </a:endParaRPr>
          </a:p>
        </p:txBody>
      </p:sp>
      <p:pic>
        <p:nvPicPr>
          <p:cNvPr id="4" name="Image 3" descr="Une image contenant clipart, Graphique, dessin humoristique&#10;&#10;Description générée automatiquement">
            <a:extLst>
              <a:ext uri="{FF2B5EF4-FFF2-40B4-BE49-F238E27FC236}">
                <a16:creationId xmlns:a16="http://schemas.microsoft.com/office/drawing/2014/main" id="{32B5D19B-4C78-E2A4-852B-13A1B91A224A}"/>
              </a:ext>
            </a:extLst>
          </p:cNvPr>
          <p:cNvPicPr>
            <a:picLocks noChangeAspect="1"/>
          </p:cNvPicPr>
          <p:nvPr/>
        </p:nvPicPr>
        <p:blipFill rotWithShape="1">
          <a:blip r:embed="rId3"/>
          <a:srcRect l="20442" t="205" r="19668"/>
          <a:stretch/>
        </p:blipFill>
        <p:spPr>
          <a:xfrm>
            <a:off x="8326089" y="2105141"/>
            <a:ext cx="3354238" cy="3013239"/>
          </a:xfrm>
          <a:prstGeom prst="rect">
            <a:avLst/>
          </a:prstGeom>
        </p:spPr>
      </p:pic>
    </p:spTree>
    <p:extLst>
      <p:ext uri="{BB962C8B-B14F-4D97-AF65-F5344CB8AC3E}">
        <p14:creationId xmlns:p14="http://schemas.microsoft.com/office/powerpoint/2010/main" val="26934117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a:latin typeface="Segoe UI"/>
                <a:ea typeface="Segoe UI Black"/>
                <a:cs typeface="Segoe UI"/>
              </a:rPr>
              <a:t>Limitations</a:t>
            </a:r>
            <a:endParaRPr lang="fr-FR">
              <a:latin typeface="Segoe UI"/>
              <a:ea typeface="Segoe UI Black"/>
              <a:cs typeface="Segoe UI"/>
            </a:endParaRPr>
          </a:p>
        </p:txBody>
      </p:sp>
      <p:sp>
        <p:nvSpPr>
          <p:cNvPr id="4" name="Slide Number Placeholder 3">
            <a:extLst>
              <a:ext uri="{FF2B5EF4-FFF2-40B4-BE49-F238E27FC236}">
                <a16:creationId xmlns:a16="http://schemas.microsoft.com/office/drawing/2014/main" id="{9A481C99-F0F2-DCEB-BBAF-C5C1E8AA0046}"/>
              </a:ext>
            </a:extLst>
          </p:cNvPr>
          <p:cNvSpPr>
            <a:spLocks noGrp="1"/>
          </p:cNvSpPr>
          <p:nvPr>
            <p:ph type="sldNum" sz="quarter" idx="12"/>
          </p:nvPr>
        </p:nvSpPr>
        <p:spPr/>
        <p:txBody>
          <a:bodyPr/>
          <a:lstStyle/>
          <a:p>
            <a:fld id="{AA521E76-5141-402C-AA3D-5DFE56D5A097}" type="slidenum">
              <a:rPr lang="en-CH" smtClean="0"/>
              <a:t>43</a:t>
            </a:fld>
            <a:endParaRPr lang="en-CH"/>
          </a:p>
        </p:txBody>
      </p:sp>
      <p:sp>
        <p:nvSpPr>
          <p:cNvPr id="3" name="ZoneTexte 2">
            <a:extLst>
              <a:ext uri="{FF2B5EF4-FFF2-40B4-BE49-F238E27FC236}">
                <a16:creationId xmlns:a16="http://schemas.microsoft.com/office/drawing/2014/main" id="{73934FB6-4FE4-F73C-E1DD-371BF2C3EBD5}"/>
              </a:ext>
            </a:extLst>
          </p:cNvPr>
          <p:cNvSpPr txBox="1"/>
          <p:nvPr/>
        </p:nvSpPr>
        <p:spPr>
          <a:xfrm>
            <a:off x="947853" y="1713984"/>
            <a:ext cx="10751634" cy="46217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fr-FR" sz="2600" b="1">
                <a:ea typeface="+mn-lt"/>
                <a:cs typeface="+mn-lt"/>
              </a:rPr>
              <a:t>Speech Recognition Challenges:</a:t>
            </a:r>
            <a:r>
              <a:rPr lang="fr-FR" sz="2600">
                <a:ea typeface="+mn-lt"/>
                <a:cs typeface="+mn-lt"/>
              </a:rPr>
              <a:t> </a:t>
            </a:r>
            <a:endParaRPr lang="fr-FR" sz="2600">
              <a:ea typeface="Calibri" panose="020F0502020204030204"/>
              <a:cs typeface="Calibri" panose="020F0502020204030204"/>
            </a:endParaRPr>
          </a:p>
          <a:p>
            <a:pPr marL="914400" lvl="1" indent="-457200">
              <a:buFont typeface="Courier New"/>
              <a:buChar char="o"/>
            </a:pPr>
            <a:r>
              <a:rPr lang="fr-FR" sz="2600">
                <a:ea typeface="+mn-lt"/>
                <a:cs typeface="+mn-lt"/>
              </a:rPr>
              <a:t>Not </a:t>
            </a:r>
            <a:r>
              <a:rPr lang="fr-FR" sz="2600" err="1">
                <a:ea typeface="+mn-lt"/>
                <a:cs typeface="+mn-lt"/>
              </a:rPr>
              <a:t>meant</a:t>
            </a:r>
            <a:r>
              <a:rPr lang="fr-FR" sz="2600">
                <a:ea typeface="+mn-lt"/>
                <a:cs typeface="+mn-lt"/>
              </a:rPr>
              <a:t> for real time retranscription</a:t>
            </a:r>
          </a:p>
          <a:p>
            <a:pPr marL="914400" lvl="1" indent="-457200">
              <a:buFont typeface="Courier New"/>
              <a:buChar char="o"/>
            </a:pPr>
            <a:r>
              <a:rPr lang="fr-FR" sz="2600">
                <a:ea typeface="+mn-lt"/>
                <a:cs typeface="+mn-lt"/>
              </a:rPr>
              <a:t>Issue: Transcription </a:t>
            </a:r>
            <a:r>
              <a:rPr lang="fr-FR" sz="2600" err="1">
                <a:ea typeface="+mn-lt"/>
                <a:cs typeface="+mn-lt"/>
              </a:rPr>
              <a:t>during</a:t>
            </a:r>
            <a:r>
              <a:rPr lang="fr-FR" sz="2600">
                <a:ea typeface="+mn-lt"/>
                <a:cs typeface="+mn-lt"/>
              </a:rPr>
              <a:t> no speech</a:t>
            </a:r>
            <a:endParaRPr lang="fr-FR"/>
          </a:p>
          <a:p>
            <a:pPr marL="914400" lvl="1" indent="-457200">
              <a:spcAft>
                <a:spcPts val="1000"/>
              </a:spcAft>
              <a:buFont typeface="Courier New"/>
              <a:buChar char="o"/>
            </a:pPr>
            <a:r>
              <a:rPr lang="fr-FR" sz="2600">
                <a:ea typeface="+mn-lt"/>
                <a:cs typeface="+mn-lt"/>
              </a:rPr>
              <a:t>Solution: Fine-</a:t>
            </a:r>
            <a:r>
              <a:rPr lang="fr-FR" sz="2600" err="1">
                <a:ea typeface="+mn-lt"/>
                <a:cs typeface="+mn-lt"/>
              </a:rPr>
              <a:t>tuned</a:t>
            </a:r>
            <a:r>
              <a:rPr lang="fr-FR" sz="2600">
                <a:ea typeface="+mn-lt"/>
                <a:cs typeface="+mn-lt"/>
              </a:rPr>
              <a:t> </a:t>
            </a:r>
            <a:r>
              <a:rPr lang="fr-FR" sz="2600" err="1">
                <a:ea typeface="+mn-lt"/>
                <a:cs typeface="+mn-lt"/>
              </a:rPr>
              <a:t>thresholds</a:t>
            </a:r>
            <a:r>
              <a:rPr lang="fr-FR" sz="2600">
                <a:ea typeface="+mn-lt"/>
                <a:cs typeface="+mn-lt"/>
              </a:rPr>
              <a:t> and </a:t>
            </a:r>
            <a:r>
              <a:rPr lang="fr-FR" sz="2600" err="1">
                <a:ea typeface="+mn-lt"/>
                <a:cs typeface="+mn-lt"/>
              </a:rPr>
              <a:t>chunk</a:t>
            </a:r>
            <a:r>
              <a:rPr lang="fr-FR" sz="2600">
                <a:ea typeface="+mn-lt"/>
                <a:cs typeface="+mn-lt"/>
              </a:rPr>
              <a:t> sizes, </a:t>
            </a:r>
            <a:r>
              <a:rPr lang="fr-FR" sz="2600" err="1">
                <a:ea typeface="+mn-lt"/>
                <a:cs typeface="+mn-lt"/>
              </a:rPr>
              <a:t>advanced</a:t>
            </a:r>
            <a:r>
              <a:rPr lang="fr-FR" sz="2600">
                <a:ea typeface="+mn-lt"/>
                <a:cs typeface="+mn-lt"/>
              </a:rPr>
              <a:t> </a:t>
            </a:r>
            <a:r>
              <a:rPr lang="fr-FR" sz="2600" err="1">
                <a:ea typeface="+mn-lt"/>
                <a:cs typeface="+mn-lt"/>
              </a:rPr>
              <a:t>filters</a:t>
            </a:r>
            <a:br>
              <a:rPr lang="fr-FR" sz="2600">
                <a:ea typeface="+mn-lt"/>
                <a:cs typeface="+mn-lt"/>
              </a:rPr>
            </a:br>
            <a:endParaRPr lang="fr-FR" sz="2600">
              <a:ea typeface="Calibri" panose="020F0502020204030204"/>
              <a:cs typeface="Calibri" panose="020F0502020204030204"/>
            </a:endParaRPr>
          </a:p>
          <a:p>
            <a:pPr marL="457200" indent="-457200">
              <a:buFont typeface="Arial"/>
              <a:buChar char="•"/>
            </a:pPr>
            <a:r>
              <a:rPr lang="fr-FR" sz="2600" b="1" err="1">
                <a:ea typeface="+mn-lt"/>
                <a:cs typeface="+mn-lt"/>
              </a:rPr>
              <a:t>Color</a:t>
            </a:r>
            <a:r>
              <a:rPr lang="fr-FR" sz="2600" b="1">
                <a:ea typeface="+mn-lt"/>
                <a:cs typeface="+mn-lt"/>
              </a:rPr>
              <a:t> Recognition Issues:</a:t>
            </a:r>
            <a:r>
              <a:rPr lang="fr-FR" sz="2600">
                <a:ea typeface="+mn-lt"/>
                <a:cs typeface="+mn-lt"/>
              </a:rPr>
              <a:t> </a:t>
            </a:r>
          </a:p>
          <a:p>
            <a:pPr marL="914400" lvl="1" indent="-457200">
              <a:buFont typeface="Courier New"/>
              <a:buChar char="o"/>
            </a:pPr>
            <a:r>
              <a:rPr lang="fr-FR" sz="2600">
                <a:ea typeface="+mn-lt"/>
                <a:cs typeface="+mn-lt"/>
              </a:rPr>
              <a:t>Background </a:t>
            </a:r>
            <a:r>
              <a:rPr lang="fr-FR" sz="2600" err="1">
                <a:ea typeface="+mn-lt"/>
                <a:cs typeface="+mn-lt"/>
              </a:rPr>
              <a:t>sensitivity</a:t>
            </a:r>
            <a:endParaRPr lang="fr-FR" sz="2600">
              <a:ea typeface="Calibri" panose="020F0502020204030204"/>
              <a:cs typeface="Calibri" panose="020F0502020204030204"/>
            </a:endParaRPr>
          </a:p>
          <a:p>
            <a:pPr marL="914400" lvl="1" indent="-457200">
              <a:buFont typeface="Courier New"/>
              <a:buChar char="o"/>
            </a:pPr>
            <a:r>
              <a:rPr lang="fr-FR" sz="2600" err="1">
                <a:ea typeface="+mn-lt"/>
                <a:cs typeface="+mn-lt"/>
              </a:rPr>
              <a:t>Averaging</a:t>
            </a:r>
            <a:r>
              <a:rPr lang="fr-FR" sz="2600">
                <a:ea typeface="+mn-lt"/>
                <a:cs typeface="+mn-lt"/>
              </a:rPr>
              <a:t> </a:t>
            </a:r>
            <a:r>
              <a:rPr lang="fr-FR" sz="2600" err="1">
                <a:ea typeface="+mn-lt"/>
                <a:cs typeface="+mn-lt"/>
              </a:rPr>
              <a:t>within</a:t>
            </a:r>
            <a:r>
              <a:rPr lang="fr-FR" sz="2600">
                <a:ea typeface="+mn-lt"/>
                <a:cs typeface="+mn-lt"/>
              </a:rPr>
              <a:t> </a:t>
            </a:r>
            <a:r>
              <a:rPr lang="fr-FR" sz="2600" err="1">
                <a:ea typeface="+mn-lt"/>
                <a:cs typeface="+mn-lt"/>
              </a:rPr>
              <a:t>bounding</a:t>
            </a:r>
            <a:r>
              <a:rPr lang="fr-FR" sz="2600">
                <a:ea typeface="+mn-lt"/>
                <a:cs typeface="+mn-lt"/>
              </a:rPr>
              <a:t> boxes </a:t>
            </a:r>
            <a:r>
              <a:rPr lang="fr-FR" sz="2600" err="1">
                <a:ea typeface="+mn-lt"/>
                <a:cs typeface="+mn-lt"/>
              </a:rPr>
              <a:t>leading</a:t>
            </a:r>
            <a:r>
              <a:rPr lang="fr-FR" sz="2600">
                <a:ea typeface="+mn-lt"/>
                <a:cs typeface="+mn-lt"/>
              </a:rPr>
              <a:t> to </a:t>
            </a:r>
            <a:r>
              <a:rPr lang="fr-FR" sz="2600" err="1">
                <a:ea typeface="+mn-lt"/>
                <a:cs typeface="+mn-lt"/>
              </a:rPr>
              <a:t>inaccuracies</a:t>
            </a:r>
            <a:endParaRPr lang="fr-FR" sz="2600">
              <a:ea typeface="+mn-lt"/>
              <a:cs typeface="+mn-lt"/>
            </a:endParaRPr>
          </a:p>
          <a:p>
            <a:pPr marL="914400" lvl="1" indent="-457200">
              <a:buFont typeface="Courier New"/>
              <a:buChar char="o"/>
            </a:pPr>
            <a:r>
              <a:rPr lang="fr-FR" sz="2600">
                <a:ea typeface="+mn-lt"/>
                <a:cs typeface="+mn-lt"/>
              </a:rPr>
              <a:t>Example: Pink donut </a:t>
            </a:r>
            <a:r>
              <a:rPr lang="fr-FR" sz="2600" err="1">
                <a:ea typeface="+mn-lt"/>
                <a:cs typeface="+mn-lt"/>
              </a:rPr>
              <a:t>with</a:t>
            </a:r>
            <a:r>
              <a:rPr lang="fr-FR" sz="2600">
                <a:ea typeface="+mn-lt"/>
                <a:cs typeface="+mn-lt"/>
              </a:rPr>
              <a:t> green background </a:t>
            </a:r>
            <a:r>
              <a:rPr lang="fr-FR" sz="2600" err="1">
                <a:ea typeface="+mn-lt"/>
                <a:cs typeface="+mn-lt"/>
              </a:rPr>
              <a:t>leading</a:t>
            </a:r>
            <a:r>
              <a:rPr lang="fr-FR" sz="2600">
                <a:ea typeface="+mn-lt"/>
                <a:cs typeface="+mn-lt"/>
              </a:rPr>
              <a:t> to </a:t>
            </a:r>
            <a:r>
              <a:rPr lang="fr-FR" sz="2600" err="1">
                <a:ea typeface="+mn-lt"/>
                <a:cs typeface="+mn-lt"/>
              </a:rPr>
              <a:t>wrong</a:t>
            </a:r>
            <a:r>
              <a:rPr lang="fr-FR" sz="2600">
                <a:ea typeface="+mn-lt"/>
                <a:cs typeface="+mn-lt"/>
              </a:rPr>
              <a:t> </a:t>
            </a:r>
            <a:r>
              <a:rPr lang="fr-FR" sz="2600" err="1">
                <a:ea typeface="+mn-lt"/>
                <a:cs typeface="+mn-lt"/>
              </a:rPr>
              <a:t>color</a:t>
            </a:r>
            <a:r>
              <a:rPr lang="fr-FR" sz="2600">
                <a:ea typeface="+mn-lt"/>
                <a:cs typeface="+mn-lt"/>
              </a:rPr>
              <a:t> output</a:t>
            </a:r>
          </a:p>
          <a:p>
            <a:pPr marL="457200" indent="-457200" algn="l">
              <a:buFont typeface="Arial"/>
              <a:buChar char="•"/>
            </a:pPr>
            <a:endParaRPr lang="fr-FR" sz="2600">
              <a:ea typeface="Calibri" panose="020F0502020204030204"/>
              <a:cs typeface="Calibri" panose="020F0502020204030204"/>
            </a:endParaRPr>
          </a:p>
        </p:txBody>
      </p:sp>
    </p:spTree>
    <p:extLst>
      <p:ext uri="{BB962C8B-B14F-4D97-AF65-F5344CB8AC3E}">
        <p14:creationId xmlns:p14="http://schemas.microsoft.com/office/powerpoint/2010/main" val="19193108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a:latin typeface="Segoe UI"/>
                <a:ea typeface="Segoe UI Black"/>
                <a:cs typeface="Segoe UI"/>
              </a:rPr>
              <a:t>Modalities Fusion</a:t>
            </a:r>
            <a:endParaRPr lang="fr-FR">
              <a:latin typeface="Segoe UI"/>
              <a:ea typeface="Segoe UI Black"/>
              <a:cs typeface="Segoe UI"/>
            </a:endParaRPr>
          </a:p>
        </p:txBody>
      </p:sp>
      <p:sp>
        <p:nvSpPr>
          <p:cNvPr id="3" name="Slide Number Placeholder 2">
            <a:extLst>
              <a:ext uri="{FF2B5EF4-FFF2-40B4-BE49-F238E27FC236}">
                <a16:creationId xmlns:a16="http://schemas.microsoft.com/office/drawing/2014/main" id="{F77E9EBF-62D9-C32B-2E2B-B58CF3CAD72C}"/>
              </a:ext>
            </a:extLst>
          </p:cNvPr>
          <p:cNvSpPr>
            <a:spLocks noGrp="1"/>
          </p:cNvSpPr>
          <p:nvPr>
            <p:ph type="sldNum" sz="quarter" idx="12"/>
          </p:nvPr>
        </p:nvSpPr>
        <p:spPr/>
        <p:txBody>
          <a:bodyPr/>
          <a:lstStyle/>
          <a:p>
            <a:fld id="{AA521E76-5141-402C-AA3D-5DFE56D5A097}" type="slidenum">
              <a:rPr lang="en-CH" smtClean="0"/>
              <a:t>44</a:t>
            </a:fld>
            <a:endParaRPr lang="en-CH"/>
          </a:p>
        </p:txBody>
      </p:sp>
      <p:pic>
        <p:nvPicPr>
          <p:cNvPr id="6" name="Image 5" descr="Une image contenant Graphique, cercle, symbole, logo&#10;&#10;Description générée automatiquement">
            <a:extLst>
              <a:ext uri="{FF2B5EF4-FFF2-40B4-BE49-F238E27FC236}">
                <a16:creationId xmlns:a16="http://schemas.microsoft.com/office/drawing/2014/main" id="{51647376-D778-27F9-B5BC-1A82DC6FC7EB}"/>
              </a:ext>
            </a:extLst>
          </p:cNvPr>
          <p:cNvPicPr>
            <a:picLocks noChangeAspect="1"/>
          </p:cNvPicPr>
          <p:nvPr/>
        </p:nvPicPr>
        <p:blipFill>
          <a:blip r:embed="rId2"/>
          <a:stretch>
            <a:fillRect/>
          </a:stretch>
        </p:blipFill>
        <p:spPr>
          <a:xfrm>
            <a:off x="674107" y="2731243"/>
            <a:ext cx="1880462" cy="1841716"/>
          </a:xfrm>
          <a:prstGeom prst="rect">
            <a:avLst/>
          </a:prstGeom>
        </p:spPr>
      </p:pic>
      <p:sp>
        <p:nvSpPr>
          <p:cNvPr id="8" name="ZoneTexte 7">
            <a:extLst>
              <a:ext uri="{FF2B5EF4-FFF2-40B4-BE49-F238E27FC236}">
                <a16:creationId xmlns:a16="http://schemas.microsoft.com/office/drawing/2014/main" id="{0FAF3BC5-3200-181E-8F3E-C87140D9FE54}"/>
              </a:ext>
            </a:extLst>
          </p:cNvPr>
          <p:cNvSpPr txBox="1"/>
          <p:nvPr/>
        </p:nvSpPr>
        <p:spPr>
          <a:xfrm>
            <a:off x="956192" y="4570523"/>
            <a:ext cx="1320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solidFill>
                  <a:srgbClr val="4966FF"/>
                </a:solidFill>
                <a:latin typeface="Segoe UI Black"/>
                <a:ea typeface="Segoe UI Black"/>
                <a:cs typeface="Calibri"/>
              </a:rPr>
              <a:t>Thread 1</a:t>
            </a:r>
          </a:p>
        </p:txBody>
      </p:sp>
      <p:grpSp>
        <p:nvGrpSpPr>
          <p:cNvPr id="11" name="Groupe 10">
            <a:extLst>
              <a:ext uri="{FF2B5EF4-FFF2-40B4-BE49-F238E27FC236}">
                <a16:creationId xmlns:a16="http://schemas.microsoft.com/office/drawing/2014/main" id="{66438A08-D974-6338-C1D2-87D72EE940F8}"/>
              </a:ext>
            </a:extLst>
          </p:cNvPr>
          <p:cNvGrpSpPr/>
          <p:nvPr/>
        </p:nvGrpSpPr>
        <p:grpSpPr>
          <a:xfrm>
            <a:off x="12856672" y="2983577"/>
            <a:ext cx="1624045" cy="1330707"/>
            <a:chOff x="3755571" y="2744560"/>
            <a:chExt cx="2652745" cy="2158021"/>
          </a:xfrm>
        </p:grpSpPr>
        <p:pic>
          <p:nvPicPr>
            <p:cNvPr id="9" name="Image 8" descr="Une image contenant symbole, Graphique, conception, clipart&#10;&#10;Description générée automatiquement">
              <a:extLst>
                <a:ext uri="{FF2B5EF4-FFF2-40B4-BE49-F238E27FC236}">
                  <a16:creationId xmlns:a16="http://schemas.microsoft.com/office/drawing/2014/main" id="{1E51AA0E-9053-607E-4C10-2837BA37E04A}"/>
                </a:ext>
              </a:extLst>
            </p:cNvPr>
            <p:cNvPicPr>
              <a:picLocks noChangeAspect="1"/>
            </p:cNvPicPr>
            <p:nvPr/>
          </p:nvPicPr>
          <p:blipFill rotWithShape="1">
            <a:blip r:embed="rId3"/>
            <a:srcRect r="2287" b="2703"/>
            <a:stretch/>
          </p:blipFill>
          <p:spPr>
            <a:xfrm>
              <a:off x="3851502" y="2744560"/>
              <a:ext cx="2556814" cy="2158021"/>
            </a:xfrm>
            <a:prstGeom prst="rect">
              <a:avLst/>
            </a:prstGeom>
          </p:spPr>
        </p:pic>
        <p:sp>
          <p:nvSpPr>
            <p:cNvPr id="10" name="Rectangle 9">
              <a:extLst>
                <a:ext uri="{FF2B5EF4-FFF2-40B4-BE49-F238E27FC236}">
                  <a16:creationId xmlns:a16="http://schemas.microsoft.com/office/drawing/2014/main" id="{7B9D242F-530B-7D15-3C20-BEB24F3229CA}"/>
                </a:ext>
              </a:extLst>
            </p:cNvPr>
            <p:cNvSpPr/>
            <p:nvPr/>
          </p:nvSpPr>
          <p:spPr>
            <a:xfrm>
              <a:off x="3755571" y="3763735"/>
              <a:ext cx="326571" cy="2939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2" name="Image 11">
            <a:extLst>
              <a:ext uri="{FF2B5EF4-FFF2-40B4-BE49-F238E27FC236}">
                <a16:creationId xmlns:a16="http://schemas.microsoft.com/office/drawing/2014/main" id="{61C72FDF-253D-D709-33BE-36525F48C08F}"/>
              </a:ext>
            </a:extLst>
          </p:cNvPr>
          <p:cNvPicPr>
            <a:picLocks noChangeAspect="1"/>
          </p:cNvPicPr>
          <p:nvPr/>
        </p:nvPicPr>
        <p:blipFill>
          <a:blip r:embed="rId4"/>
          <a:stretch>
            <a:fillRect/>
          </a:stretch>
        </p:blipFill>
        <p:spPr>
          <a:xfrm>
            <a:off x="12928600" y="4967514"/>
            <a:ext cx="1545771" cy="1540329"/>
          </a:xfrm>
          <a:prstGeom prst="rect">
            <a:avLst/>
          </a:prstGeom>
        </p:spPr>
      </p:pic>
    </p:spTree>
    <p:extLst>
      <p:ext uri="{BB962C8B-B14F-4D97-AF65-F5344CB8AC3E}">
        <p14:creationId xmlns:p14="http://schemas.microsoft.com/office/powerpoint/2010/main" val="3853174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a:latin typeface="Segoe UI"/>
                <a:ea typeface="Segoe UI Black"/>
                <a:cs typeface="Segoe UI"/>
              </a:rPr>
              <a:t>Modalities Fusion</a:t>
            </a:r>
            <a:endParaRPr lang="fr-FR">
              <a:latin typeface="Segoe UI"/>
              <a:ea typeface="Segoe UI Black"/>
              <a:cs typeface="Segoe UI"/>
            </a:endParaRPr>
          </a:p>
        </p:txBody>
      </p:sp>
      <p:sp>
        <p:nvSpPr>
          <p:cNvPr id="3" name="Slide Number Placeholder 2">
            <a:extLst>
              <a:ext uri="{FF2B5EF4-FFF2-40B4-BE49-F238E27FC236}">
                <a16:creationId xmlns:a16="http://schemas.microsoft.com/office/drawing/2014/main" id="{A058BEE4-3F9B-1CE5-598D-DA50982599F9}"/>
              </a:ext>
            </a:extLst>
          </p:cNvPr>
          <p:cNvSpPr>
            <a:spLocks noGrp="1"/>
          </p:cNvSpPr>
          <p:nvPr>
            <p:ph type="sldNum" sz="quarter" idx="12"/>
          </p:nvPr>
        </p:nvSpPr>
        <p:spPr/>
        <p:txBody>
          <a:bodyPr/>
          <a:lstStyle/>
          <a:p>
            <a:fld id="{AA521E76-5141-402C-AA3D-5DFE56D5A097}" type="slidenum">
              <a:rPr lang="en-CH" smtClean="0"/>
              <a:t>45</a:t>
            </a:fld>
            <a:endParaRPr lang="en-CH"/>
          </a:p>
        </p:txBody>
      </p:sp>
      <p:sp>
        <p:nvSpPr>
          <p:cNvPr id="8" name="ZoneTexte 7">
            <a:extLst>
              <a:ext uri="{FF2B5EF4-FFF2-40B4-BE49-F238E27FC236}">
                <a16:creationId xmlns:a16="http://schemas.microsoft.com/office/drawing/2014/main" id="{0FAF3BC5-3200-181E-8F3E-C87140D9FE54}"/>
              </a:ext>
            </a:extLst>
          </p:cNvPr>
          <p:cNvSpPr txBox="1"/>
          <p:nvPr/>
        </p:nvSpPr>
        <p:spPr>
          <a:xfrm>
            <a:off x="4905483" y="4488587"/>
            <a:ext cx="213999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err="1">
                <a:latin typeface="Segoe UI Black"/>
                <a:ea typeface="Segoe UI Black"/>
                <a:cs typeface="Calibri"/>
              </a:rPr>
              <a:t>Video</a:t>
            </a:r>
            <a:r>
              <a:rPr lang="fr-FR" sz="2000" b="1">
                <a:latin typeface="Segoe UI Black"/>
                <a:ea typeface="Segoe UI Black"/>
                <a:cs typeface="Calibri"/>
              </a:rPr>
              <a:t> capture </a:t>
            </a:r>
            <a:r>
              <a:rPr lang="fr-FR" sz="2000" b="1" err="1">
                <a:latin typeface="Segoe UI Black"/>
                <a:ea typeface="Segoe UI Black"/>
                <a:cs typeface="Calibri"/>
              </a:rPr>
              <a:t>each</a:t>
            </a:r>
            <a:r>
              <a:rPr lang="fr-FR" sz="2000" b="1">
                <a:latin typeface="Segoe UI Black"/>
                <a:ea typeface="Segoe UI Black"/>
                <a:cs typeface="Calibri"/>
              </a:rPr>
              <a:t> frame (</a:t>
            </a:r>
            <a:r>
              <a:rPr lang="fr-FR" sz="2000" b="1" err="1">
                <a:latin typeface="Segoe UI Black"/>
                <a:ea typeface="Segoe UI Black"/>
                <a:cs typeface="Calibri"/>
              </a:rPr>
              <a:t>OpenCV</a:t>
            </a:r>
            <a:r>
              <a:rPr lang="fr-FR" sz="2000" b="1">
                <a:latin typeface="Segoe UI Black"/>
                <a:ea typeface="Segoe UI Black"/>
                <a:cs typeface="Calibri"/>
              </a:rPr>
              <a:t>)</a:t>
            </a:r>
            <a:endParaRPr lang="fr-FR"/>
          </a:p>
        </p:txBody>
      </p:sp>
      <p:grpSp>
        <p:nvGrpSpPr>
          <p:cNvPr id="11" name="Groupe 10">
            <a:extLst>
              <a:ext uri="{FF2B5EF4-FFF2-40B4-BE49-F238E27FC236}">
                <a16:creationId xmlns:a16="http://schemas.microsoft.com/office/drawing/2014/main" id="{66438A08-D974-6338-C1D2-87D72EE940F8}"/>
              </a:ext>
            </a:extLst>
          </p:cNvPr>
          <p:cNvGrpSpPr/>
          <p:nvPr/>
        </p:nvGrpSpPr>
        <p:grpSpPr>
          <a:xfrm>
            <a:off x="4990865" y="2704996"/>
            <a:ext cx="1771528" cy="1453610"/>
            <a:chOff x="3755571" y="2744560"/>
            <a:chExt cx="2652745" cy="2158021"/>
          </a:xfrm>
        </p:grpSpPr>
        <p:pic>
          <p:nvPicPr>
            <p:cNvPr id="9" name="Image 8" descr="Une image contenant symbole, Graphique, conception, clipart&#10;&#10;Description générée automatiquement">
              <a:extLst>
                <a:ext uri="{FF2B5EF4-FFF2-40B4-BE49-F238E27FC236}">
                  <a16:creationId xmlns:a16="http://schemas.microsoft.com/office/drawing/2014/main" id="{1E51AA0E-9053-607E-4C10-2837BA37E04A}"/>
                </a:ext>
              </a:extLst>
            </p:cNvPr>
            <p:cNvPicPr>
              <a:picLocks noChangeAspect="1"/>
            </p:cNvPicPr>
            <p:nvPr/>
          </p:nvPicPr>
          <p:blipFill rotWithShape="1">
            <a:blip r:embed="rId2"/>
            <a:srcRect r="2287" b="2703"/>
            <a:stretch/>
          </p:blipFill>
          <p:spPr>
            <a:xfrm>
              <a:off x="3851502" y="2744560"/>
              <a:ext cx="2556814" cy="2158021"/>
            </a:xfrm>
            <a:prstGeom prst="rect">
              <a:avLst/>
            </a:prstGeom>
          </p:spPr>
        </p:pic>
        <p:sp>
          <p:nvSpPr>
            <p:cNvPr id="10" name="Rectangle 9">
              <a:extLst>
                <a:ext uri="{FF2B5EF4-FFF2-40B4-BE49-F238E27FC236}">
                  <a16:creationId xmlns:a16="http://schemas.microsoft.com/office/drawing/2014/main" id="{7B9D242F-530B-7D15-3C20-BEB24F3229CA}"/>
                </a:ext>
              </a:extLst>
            </p:cNvPr>
            <p:cNvSpPr/>
            <p:nvPr/>
          </p:nvSpPr>
          <p:spPr>
            <a:xfrm>
              <a:off x="3755571" y="3763735"/>
              <a:ext cx="326571" cy="2939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5" name="Connecteur droit avec flèche 4">
            <a:extLst>
              <a:ext uri="{FF2B5EF4-FFF2-40B4-BE49-F238E27FC236}">
                <a16:creationId xmlns:a16="http://schemas.microsoft.com/office/drawing/2014/main" id="{E68B8032-2D1B-EE19-2EDF-735D4752F1E3}"/>
              </a:ext>
            </a:extLst>
          </p:cNvPr>
          <p:cNvCxnSpPr/>
          <p:nvPr/>
        </p:nvCxnSpPr>
        <p:spPr>
          <a:xfrm>
            <a:off x="3052096"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3" name="Image 12" descr="Une image contenant doigt, main&#10;&#10;Description générée automatiquement">
            <a:extLst>
              <a:ext uri="{FF2B5EF4-FFF2-40B4-BE49-F238E27FC236}">
                <a16:creationId xmlns:a16="http://schemas.microsoft.com/office/drawing/2014/main" id="{27882DF1-A58A-AABC-9CB1-B0A499CCCAD0}"/>
              </a:ext>
            </a:extLst>
          </p:cNvPr>
          <p:cNvPicPr>
            <a:picLocks noChangeAspect="1"/>
          </p:cNvPicPr>
          <p:nvPr/>
        </p:nvPicPr>
        <p:blipFill>
          <a:blip r:embed="rId3"/>
          <a:stretch>
            <a:fillRect/>
          </a:stretch>
        </p:blipFill>
        <p:spPr>
          <a:xfrm>
            <a:off x="12784035" y="2706637"/>
            <a:ext cx="1741026" cy="1674146"/>
          </a:xfrm>
          <a:prstGeom prst="rect">
            <a:avLst/>
          </a:prstGeom>
        </p:spPr>
      </p:pic>
      <p:pic>
        <p:nvPicPr>
          <p:cNvPr id="15" name="Image 14" descr="Une image contenant Graphique, cercle, symbole, logo&#10;&#10;Description générée automatiquement">
            <a:extLst>
              <a:ext uri="{FF2B5EF4-FFF2-40B4-BE49-F238E27FC236}">
                <a16:creationId xmlns:a16="http://schemas.microsoft.com/office/drawing/2014/main" id="{5A2F5C3E-5DE5-D3AB-76B9-D3E5984754CF}"/>
              </a:ext>
            </a:extLst>
          </p:cNvPr>
          <p:cNvPicPr>
            <a:picLocks noChangeAspect="1"/>
          </p:cNvPicPr>
          <p:nvPr/>
        </p:nvPicPr>
        <p:blipFill>
          <a:blip r:embed="rId4"/>
          <a:stretch>
            <a:fillRect/>
          </a:stretch>
        </p:blipFill>
        <p:spPr>
          <a:xfrm>
            <a:off x="674107" y="2731243"/>
            <a:ext cx="1880462" cy="1841716"/>
          </a:xfrm>
          <a:prstGeom prst="rect">
            <a:avLst/>
          </a:prstGeom>
        </p:spPr>
      </p:pic>
      <p:sp>
        <p:nvSpPr>
          <p:cNvPr id="17" name="ZoneTexte 16">
            <a:extLst>
              <a:ext uri="{FF2B5EF4-FFF2-40B4-BE49-F238E27FC236}">
                <a16:creationId xmlns:a16="http://schemas.microsoft.com/office/drawing/2014/main" id="{9F17168D-4E85-FBBE-299C-F8666FC11B6C}"/>
              </a:ext>
            </a:extLst>
          </p:cNvPr>
          <p:cNvSpPr txBox="1"/>
          <p:nvPr/>
        </p:nvSpPr>
        <p:spPr>
          <a:xfrm>
            <a:off x="956192" y="4570523"/>
            <a:ext cx="1320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solidFill>
                  <a:srgbClr val="4966FF"/>
                </a:solidFill>
                <a:latin typeface="Segoe UI Black"/>
                <a:ea typeface="Segoe UI Black"/>
                <a:cs typeface="Calibri"/>
              </a:rPr>
              <a:t>Thread 1</a:t>
            </a:r>
          </a:p>
        </p:txBody>
      </p:sp>
    </p:spTree>
    <p:extLst>
      <p:ext uri="{BB962C8B-B14F-4D97-AF65-F5344CB8AC3E}">
        <p14:creationId xmlns:p14="http://schemas.microsoft.com/office/powerpoint/2010/main" val="1635732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a:latin typeface="Segoe UI"/>
                <a:ea typeface="Segoe UI Black"/>
                <a:cs typeface="Segoe UI"/>
              </a:rPr>
              <a:t>Modalities Fusion</a:t>
            </a:r>
            <a:endParaRPr lang="fr-FR">
              <a:latin typeface="Segoe UI"/>
              <a:ea typeface="Segoe UI Black"/>
              <a:cs typeface="Segoe UI"/>
            </a:endParaRPr>
          </a:p>
        </p:txBody>
      </p:sp>
      <p:sp>
        <p:nvSpPr>
          <p:cNvPr id="3" name="Slide Number Placeholder 2">
            <a:extLst>
              <a:ext uri="{FF2B5EF4-FFF2-40B4-BE49-F238E27FC236}">
                <a16:creationId xmlns:a16="http://schemas.microsoft.com/office/drawing/2014/main" id="{CA9EAF74-6B9C-5E0F-0AA7-7C0932D189FE}"/>
              </a:ext>
            </a:extLst>
          </p:cNvPr>
          <p:cNvSpPr>
            <a:spLocks noGrp="1"/>
          </p:cNvSpPr>
          <p:nvPr>
            <p:ph type="sldNum" sz="quarter" idx="12"/>
          </p:nvPr>
        </p:nvSpPr>
        <p:spPr/>
        <p:txBody>
          <a:bodyPr/>
          <a:lstStyle/>
          <a:p>
            <a:fld id="{AA521E76-5141-402C-AA3D-5DFE56D5A097}" type="slidenum">
              <a:rPr lang="en-CH" smtClean="0"/>
              <a:t>46</a:t>
            </a:fld>
            <a:endParaRPr lang="en-CH"/>
          </a:p>
        </p:txBody>
      </p:sp>
      <p:sp>
        <p:nvSpPr>
          <p:cNvPr id="8" name="ZoneTexte 7">
            <a:extLst>
              <a:ext uri="{FF2B5EF4-FFF2-40B4-BE49-F238E27FC236}">
                <a16:creationId xmlns:a16="http://schemas.microsoft.com/office/drawing/2014/main" id="{0FAF3BC5-3200-181E-8F3E-C87140D9FE54}"/>
              </a:ext>
            </a:extLst>
          </p:cNvPr>
          <p:cNvSpPr txBox="1"/>
          <p:nvPr/>
        </p:nvSpPr>
        <p:spPr>
          <a:xfrm>
            <a:off x="4905483" y="4488587"/>
            <a:ext cx="213999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err="1">
                <a:latin typeface="Segoe UI Black"/>
                <a:ea typeface="Segoe UI Black"/>
                <a:cs typeface="Calibri"/>
              </a:rPr>
              <a:t>Video</a:t>
            </a:r>
            <a:r>
              <a:rPr lang="fr-FR" sz="2000" b="1">
                <a:latin typeface="Segoe UI Black"/>
                <a:ea typeface="Segoe UI Black"/>
                <a:cs typeface="Calibri"/>
              </a:rPr>
              <a:t> capture </a:t>
            </a:r>
            <a:r>
              <a:rPr lang="fr-FR" sz="2000" b="1" err="1">
                <a:latin typeface="Segoe UI Black"/>
                <a:ea typeface="Segoe UI Black"/>
                <a:cs typeface="Calibri"/>
              </a:rPr>
              <a:t>each</a:t>
            </a:r>
            <a:r>
              <a:rPr lang="fr-FR" sz="2000" b="1">
                <a:latin typeface="Segoe UI Black"/>
                <a:ea typeface="Segoe UI Black"/>
                <a:cs typeface="Calibri"/>
              </a:rPr>
              <a:t> frame (</a:t>
            </a:r>
            <a:r>
              <a:rPr lang="fr-FR" sz="2000" b="1" err="1">
                <a:latin typeface="Segoe UI Black"/>
                <a:ea typeface="Segoe UI Black"/>
                <a:cs typeface="Calibri"/>
              </a:rPr>
              <a:t>OpenCV</a:t>
            </a:r>
            <a:r>
              <a:rPr lang="fr-FR" sz="2000" b="1">
                <a:latin typeface="Segoe UI Black"/>
                <a:ea typeface="Segoe UI Black"/>
                <a:cs typeface="Calibri"/>
              </a:rPr>
              <a:t>)</a:t>
            </a:r>
            <a:endParaRPr lang="fr-FR"/>
          </a:p>
        </p:txBody>
      </p:sp>
      <p:grpSp>
        <p:nvGrpSpPr>
          <p:cNvPr id="11" name="Groupe 10">
            <a:extLst>
              <a:ext uri="{FF2B5EF4-FFF2-40B4-BE49-F238E27FC236}">
                <a16:creationId xmlns:a16="http://schemas.microsoft.com/office/drawing/2014/main" id="{66438A08-D974-6338-C1D2-87D72EE940F8}"/>
              </a:ext>
            </a:extLst>
          </p:cNvPr>
          <p:cNvGrpSpPr/>
          <p:nvPr/>
        </p:nvGrpSpPr>
        <p:grpSpPr>
          <a:xfrm>
            <a:off x="4990865" y="2704996"/>
            <a:ext cx="1771528" cy="1453610"/>
            <a:chOff x="3755571" y="2744560"/>
            <a:chExt cx="2652745" cy="2158021"/>
          </a:xfrm>
        </p:grpSpPr>
        <p:pic>
          <p:nvPicPr>
            <p:cNvPr id="9" name="Image 8" descr="Une image contenant symbole, Graphique, conception, clipart&#10;&#10;Description générée automatiquement">
              <a:extLst>
                <a:ext uri="{FF2B5EF4-FFF2-40B4-BE49-F238E27FC236}">
                  <a16:creationId xmlns:a16="http://schemas.microsoft.com/office/drawing/2014/main" id="{1E51AA0E-9053-607E-4C10-2837BA37E04A}"/>
                </a:ext>
              </a:extLst>
            </p:cNvPr>
            <p:cNvPicPr>
              <a:picLocks noChangeAspect="1"/>
            </p:cNvPicPr>
            <p:nvPr/>
          </p:nvPicPr>
          <p:blipFill rotWithShape="1">
            <a:blip r:embed="rId2"/>
            <a:srcRect r="2287" b="2703"/>
            <a:stretch/>
          </p:blipFill>
          <p:spPr>
            <a:xfrm>
              <a:off x="3851502" y="2744560"/>
              <a:ext cx="2556814" cy="2158021"/>
            </a:xfrm>
            <a:prstGeom prst="rect">
              <a:avLst/>
            </a:prstGeom>
          </p:spPr>
        </p:pic>
        <p:sp>
          <p:nvSpPr>
            <p:cNvPr id="10" name="Rectangle 9">
              <a:extLst>
                <a:ext uri="{FF2B5EF4-FFF2-40B4-BE49-F238E27FC236}">
                  <a16:creationId xmlns:a16="http://schemas.microsoft.com/office/drawing/2014/main" id="{7B9D242F-530B-7D15-3C20-BEB24F3229CA}"/>
                </a:ext>
              </a:extLst>
            </p:cNvPr>
            <p:cNvSpPr/>
            <p:nvPr/>
          </p:nvSpPr>
          <p:spPr>
            <a:xfrm>
              <a:off x="3755571" y="3763735"/>
              <a:ext cx="326571" cy="2939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5" name="Connecteur droit avec flèche 4">
            <a:extLst>
              <a:ext uri="{FF2B5EF4-FFF2-40B4-BE49-F238E27FC236}">
                <a16:creationId xmlns:a16="http://schemas.microsoft.com/office/drawing/2014/main" id="{E68B8032-2D1B-EE19-2EDF-735D4752F1E3}"/>
              </a:ext>
            </a:extLst>
          </p:cNvPr>
          <p:cNvCxnSpPr/>
          <p:nvPr/>
        </p:nvCxnSpPr>
        <p:spPr>
          <a:xfrm>
            <a:off x="3052096"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4" name="Image 3">
            <a:extLst>
              <a:ext uri="{FF2B5EF4-FFF2-40B4-BE49-F238E27FC236}">
                <a16:creationId xmlns:a16="http://schemas.microsoft.com/office/drawing/2014/main" id="{30FE969B-D857-D035-5B02-B897B061376F}"/>
              </a:ext>
            </a:extLst>
          </p:cNvPr>
          <p:cNvPicPr>
            <a:picLocks noChangeAspect="1"/>
          </p:cNvPicPr>
          <p:nvPr/>
        </p:nvPicPr>
        <p:blipFill>
          <a:blip r:embed="rId3"/>
          <a:stretch>
            <a:fillRect/>
          </a:stretch>
        </p:blipFill>
        <p:spPr>
          <a:xfrm>
            <a:off x="9391906" y="2706637"/>
            <a:ext cx="1741026" cy="1674146"/>
          </a:xfrm>
          <a:prstGeom prst="rect">
            <a:avLst/>
          </a:prstGeom>
        </p:spPr>
      </p:pic>
      <p:cxnSp>
        <p:nvCxnSpPr>
          <p:cNvPr id="7" name="Connecteur droit avec flèche 6">
            <a:extLst>
              <a:ext uri="{FF2B5EF4-FFF2-40B4-BE49-F238E27FC236}">
                <a16:creationId xmlns:a16="http://schemas.microsoft.com/office/drawing/2014/main" id="{3DD7A6D8-0479-CAA1-46F7-01F7BBDCDE8A}"/>
              </a:ext>
            </a:extLst>
          </p:cNvPr>
          <p:cNvCxnSpPr>
            <a:cxnSpLocks/>
          </p:cNvCxnSpPr>
          <p:nvPr/>
        </p:nvCxnSpPr>
        <p:spPr>
          <a:xfrm>
            <a:off x="7345515"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2" name="ZoneTexte 11">
            <a:extLst>
              <a:ext uri="{FF2B5EF4-FFF2-40B4-BE49-F238E27FC236}">
                <a16:creationId xmlns:a16="http://schemas.microsoft.com/office/drawing/2014/main" id="{432E84C2-2503-B40D-B741-5A9DF3F3FB01}"/>
              </a:ext>
            </a:extLst>
          </p:cNvPr>
          <p:cNvSpPr txBox="1"/>
          <p:nvPr/>
        </p:nvSpPr>
        <p:spPr>
          <a:xfrm>
            <a:off x="9002257" y="4406651"/>
            <a:ext cx="213999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err="1">
                <a:latin typeface="Segoe UI Black"/>
                <a:ea typeface="Segoe UI Black"/>
                <a:cs typeface="Calibri"/>
              </a:rPr>
              <a:t>Detect</a:t>
            </a:r>
            <a:r>
              <a:rPr lang="fr-FR" sz="2000" b="1">
                <a:latin typeface="Segoe UI Black"/>
                <a:ea typeface="Segoe UI Black"/>
                <a:cs typeface="Calibri"/>
              </a:rPr>
              <a:t> </a:t>
            </a:r>
            <a:r>
              <a:rPr lang="fr-FR" sz="2000" b="1" err="1">
                <a:latin typeface="Segoe UI Black"/>
                <a:ea typeface="Segoe UI Black"/>
                <a:cs typeface="Calibri"/>
              </a:rPr>
              <a:t>gesture</a:t>
            </a:r>
            <a:r>
              <a:rPr lang="fr-FR" sz="2000" b="1">
                <a:latin typeface="Segoe UI Black"/>
                <a:ea typeface="Segoe UI Black"/>
                <a:cs typeface="Calibri"/>
              </a:rPr>
              <a:t> on </a:t>
            </a:r>
            <a:r>
              <a:rPr lang="fr-FR" sz="2000" b="1" err="1">
                <a:latin typeface="Segoe UI Black"/>
                <a:ea typeface="Segoe UI Black"/>
                <a:cs typeface="Calibri"/>
              </a:rPr>
              <a:t>each</a:t>
            </a:r>
            <a:r>
              <a:rPr lang="fr-FR" sz="2000" b="1">
                <a:latin typeface="Segoe UI Black"/>
                <a:ea typeface="Segoe UI Black"/>
                <a:cs typeface="Calibri"/>
              </a:rPr>
              <a:t> frame</a:t>
            </a:r>
            <a:br>
              <a:rPr lang="en-US"/>
            </a:br>
            <a:r>
              <a:rPr lang="fr-FR" sz="2000" b="1">
                <a:latin typeface="Segoe UI Black"/>
                <a:ea typeface="Segoe UI Black"/>
                <a:cs typeface="Calibri"/>
              </a:rPr>
              <a:t>(</a:t>
            </a:r>
            <a:r>
              <a:rPr lang="fr-FR" sz="2000" b="1" err="1">
                <a:latin typeface="Segoe UI Black"/>
                <a:ea typeface="Segoe UI Black"/>
                <a:cs typeface="Calibri"/>
              </a:rPr>
              <a:t>MediaPipe</a:t>
            </a:r>
            <a:r>
              <a:rPr lang="fr-FR" sz="2000" b="1">
                <a:latin typeface="Segoe UI Black"/>
                <a:ea typeface="Segoe UI Black"/>
                <a:cs typeface="Calibri"/>
              </a:rPr>
              <a:t>)</a:t>
            </a:r>
            <a:endParaRPr lang="fr-FR"/>
          </a:p>
        </p:txBody>
      </p:sp>
      <p:pic>
        <p:nvPicPr>
          <p:cNvPr id="14" name="Image 13" descr="Une image contenant Graphique, cercle, symbole, logo&#10;&#10;Description générée automatiquement">
            <a:extLst>
              <a:ext uri="{FF2B5EF4-FFF2-40B4-BE49-F238E27FC236}">
                <a16:creationId xmlns:a16="http://schemas.microsoft.com/office/drawing/2014/main" id="{AA97BC9B-1D8E-0750-50BE-AD7AF489084A}"/>
              </a:ext>
            </a:extLst>
          </p:cNvPr>
          <p:cNvPicPr>
            <a:picLocks noChangeAspect="1"/>
          </p:cNvPicPr>
          <p:nvPr/>
        </p:nvPicPr>
        <p:blipFill>
          <a:blip r:embed="rId4"/>
          <a:stretch>
            <a:fillRect/>
          </a:stretch>
        </p:blipFill>
        <p:spPr>
          <a:xfrm>
            <a:off x="674107" y="2731243"/>
            <a:ext cx="1880462" cy="1841716"/>
          </a:xfrm>
          <a:prstGeom prst="rect">
            <a:avLst/>
          </a:prstGeom>
        </p:spPr>
      </p:pic>
      <p:sp>
        <p:nvSpPr>
          <p:cNvPr id="16" name="ZoneTexte 15">
            <a:extLst>
              <a:ext uri="{FF2B5EF4-FFF2-40B4-BE49-F238E27FC236}">
                <a16:creationId xmlns:a16="http://schemas.microsoft.com/office/drawing/2014/main" id="{0F19C099-BA26-DBEA-A988-EC36D6E377C2}"/>
              </a:ext>
            </a:extLst>
          </p:cNvPr>
          <p:cNvSpPr txBox="1"/>
          <p:nvPr/>
        </p:nvSpPr>
        <p:spPr>
          <a:xfrm>
            <a:off x="956192" y="4570523"/>
            <a:ext cx="1320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solidFill>
                  <a:srgbClr val="4966FF"/>
                </a:solidFill>
                <a:latin typeface="Segoe UI Black"/>
                <a:ea typeface="Segoe UI Black"/>
                <a:cs typeface="Calibri"/>
              </a:rPr>
              <a:t>Thread 1</a:t>
            </a:r>
          </a:p>
        </p:txBody>
      </p:sp>
    </p:spTree>
    <p:extLst>
      <p:ext uri="{BB962C8B-B14F-4D97-AF65-F5344CB8AC3E}">
        <p14:creationId xmlns:p14="http://schemas.microsoft.com/office/powerpoint/2010/main" val="2538169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a:latin typeface="Segoe UI"/>
                <a:ea typeface="Segoe UI Black"/>
                <a:cs typeface="Segoe UI"/>
              </a:rPr>
              <a:t>Modalities Fusion</a:t>
            </a:r>
            <a:endParaRPr lang="fr-FR">
              <a:latin typeface="Segoe UI"/>
              <a:ea typeface="Segoe UI Black"/>
              <a:cs typeface="Segoe UI"/>
            </a:endParaRPr>
          </a:p>
        </p:txBody>
      </p:sp>
      <p:sp>
        <p:nvSpPr>
          <p:cNvPr id="3" name="Slide Number Placeholder 2">
            <a:extLst>
              <a:ext uri="{FF2B5EF4-FFF2-40B4-BE49-F238E27FC236}">
                <a16:creationId xmlns:a16="http://schemas.microsoft.com/office/drawing/2014/main" id="{C2F36AEA-14F6-12AA-9187-2F7278F6427C}"/>
              </a:ext>
            </a:extLst>
          </p:cNvPr>
          <p:cNvSpPr>
            <a:spLocks noGrp="1"/>
          </p:cNvSpPr>
          <p:nvPr>
            <p:ph type="sldNum" sz="quarter" idx="12"/>
          </p:nvPr>
        </p:nvSpPr>
        <p:spPr/>
        <p:txBody>
          <a:bodyPr/>
          <a:lstStyle/>
          <a:p>
            <a:fld id="{AA521E76-5141-402C-AA3D-5DFE56D5A097}" type="slidenum">
              <a:rPr lang="en-CH" smtClean="0"/>
              <a:t>47</a:t>
            </a:fld>
            <a:endParaRPr lang="en-CH"/>
          </a:p>
        </p:txBody>
      </p:sp>
      <p:sp>
        <p:nvSpPr>
          <p:cNvPr id="17" name="ZoneTexte 16">
            <a:extLst>
              <a:ext uri="{FF2B5EF4-FFF2-40B4-BE49-F238E27FC236}">
                <a16:creationId xmlns:a16="http://schemas.microsoft.com/office/drawing/2014/main" id="{CE6A2FCE-5739-EBC9-AF0D-89D66E3D53FD}"/>
              </a:ext>
            </a:extLst>
          </p:cNvPr>
          <p:cNvSpPr txBox="1"/>
          <p:nvPr/>
        </p:nvSpPr>
        <p:spPr>
          <a:xfrm>
            <a:off x="956192" y="4636071"/>
            <a:ext cx="1320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solidFill>
                  <a:srgbClr val="FF5C5C"/>
                </a:solidFill>
                <a:latin typeface="Segoe UI Black"/>
                <a:ea typeface="Segoe UI Black"/>
                <a:cs typeface="Calibri"/>
              </a:rPr>
              <a:t>Thread 2</a:t>
            </a:r>
          </a:p>
        </p:txBody>
      </p:sp>
      <p:pic>
        <p:nvPicPr>
          <p:cNvPr id="18" name="Image 17" descr="Une image contenant Graphique, cercle, symbole, Police&#10;&#10;Description générée automatiquement">
            <a:extLst>
              <a:ext uri="{FF2B5EF4-FFF2-40B4-BE49-F238E27FC236}">
                <a16:creationId xmlns:a16="http://schemas.microsoft.com/office/drawing/2014/main" id="{E66FD134-48D8-161B-1967-A60014D4396E}"/>
              </a:ext>
            </a:extLst>
          </p:cNvPr>
          <p:cNvPicPr>
            <a:picLocks noChangeAspect="1"/>
          </p:cNvPicPr>
          <p:nvPr/>
        </p:nvPicPr>
        <p:blipFill>
          <a:blip r:embed="rId2"/>
          <a:stretch>
            <a:fillRect/>
          </a:stretch>
        </p:blipFill>
        <p:spPr>
          <a:xfrm>
            <a:off x="810341" y="3030791"/>
            <a:ext cx="1615770" cy="1607577"/>
          </a:xfrm>
          <a:prstGeom prst="rect">
            <a:avLst/>
          </a:prstGeom>
        </p:spPr>
      </p:pic>
      <p:pic>
        <p:nvPicPr>
          <p:cNvPr id="19" name="Image 18" descr="Une image contenant noir, obscurité&#10;&#10;Description générée automatiquement">
            <a:extLst>
              <a:ext uri="{FF2B5EF4-FFF2-40B4-BE49-F238E27FC236}">
                <a16:creationId xmlns:a16="http://schemas.microsoft.com/office/drawing/2014/main" id="{6B76443A-4A41-4BE9-F745-BB7A05F8B02F}"/>
              </a:ext>
            </a:extLst>
          </p:cNvPr>
          <p:cNvPicPr>
            <a:picLocks noChangeAspect="1"/>
          </p:cNvPicPr>
          <p:nvPr/>
        </p:nvPicPr>
        <p:blipFill>
          <a:blip r:embed="rId3"/>
          <a:stretch>
            <a:fillRect/>
          </a:stretch>
        </p:blipFill>
        <p:spPr>
          <a:xfrm>
            <a:off x="14754635" y="3202037"/>
            <a:ext cx="1591188" cy="1599381"/>
          </a:xfrm>
          <a:prstGeom prst="rect">
            <a:avLst/>
          </a:prstGeom>
        </p:spPr>
      </p:pic>
      <p:cxnSp>
        <p:nvCxnSpPr>
          <p:cNvPr id="21" name="Connecteur droit avec flèche 20">
            <a:extLst>
              <a:ext uri="{FF2B5EF4-FFF2-40B4-BE49-F238E27FC236}">
                <a16:creationId xmlns:a16="http://schemas.microsoft.com/office/drawing/2014/main" id="{994A49F6-7C4D-5950-E708-059D04A69793}"/>
              </a:ext>
            </a:extLst>
          </p:cNvPr>
          <p:cNvCxnSpPr/>
          <p:nvPr/>
        </p:nvCxnSpPr>
        <p:spPr>
          <a:xfrm>
            <a:off x="12510421" y="39238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3" name="ZoneTexte 22">
            <a:extLst>
              <a:ext uri="{FF2B5EF4-FFF2-40B4-BE49-F238E27FC236}">
                <a16:creationId xmlns:a16="http://schemas.microsoft.com/office/drawing/2014/main" id="{690144AF-E49B-66C7-43DE-7481539D93E9}"/>
              </a:ext>
            </a:extLst>
          </p:cNvPr>
          <p:cNvSpPr txBox="1"/>
          <p:nvPr/>
        </p:nvSpPr>
        <p:spPr>
          <a:xfrm>
            <a:off x="14257292" y="4938413"/>
            <a:ext cx="21399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latin typeface="Segoe UI Black"/>
                <a:ea typeface="Segoe UI Black"/>
                <a:cs typeface="Calibri"/>
              </a:rPr>
              <a:t>User </a:t>
            </a:r>
            <a:r>
              <a:rPr lang="fr-FR" sz="2000" b="1" err="1">
                <a:latin typeface="Segoe UI Black"/>
                <a:ea typeface="Segoe UI Black"/>
                <a:cs typeface="Calibri"/>
              </a:rPr>
              <a:t>speaks</a:t>
            </a:r>
            <a:endParaRPr lang="fr-FR" err="1"/>
          </a:p>
        </p:txBody>
      </p:sp>
    </p:spTree>
    <p:extLst>
      <p:ext uri="{BB962C8B-B14F-4D97-AF65-F5344CB8AC3E}">
        <p14:creationId xmlns:p14="http://schemas.microsoft.com/office/powerpoint/2010/main" val="2487539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a:latin typeface="Segoe UI"/>
                <a:ea typeface="Segoe UI Black"/>
                <a:cs typeface="Segoe UI"/>
              </a:rPr>
              <a:t>Modalities Fusion</a:t>
            </a:r>
            <a:endParaRPr lang="fr-FR">
              <a:latin typeface="Segoe UI"/>
              <a:ea typeface="Segoe UI Black"/>
              <a:cs typeface="Segoe UI"/>
            </a:endParaRPr>
          </a:p>
        </p:txBody>
      </p:sp>
      <p:sp>
        <p:nvSpPr>
          <p:cNvPr id="3" name="Slide Number Placeholder 2">
            <a:extLst>
              <a:ext uri="{FF2B5EF4-FFF2-40B4-BE49-F238E27FC236}">
                <a16:creationId xmlns:a16="http://schemas.microsoft.com/office/drawing/2014/main" id="{BA3E9A2C-A89B-8B67-F814-C2BB5AA0A686}"/>
              </a:ext>
            </a:extLst>
          </p:cNvPr>
          <p:cNvSpPr>
            <a:spLocks noGrp="1"/>
          </p:cNvSpPr>
          <p:nvPr>
            <p:ph type="sldNum" sz="quarter" idx="12"/>
          </p:nvPr>
        </p:nvSpPr>
        <p:spPr/>
        <p:txBody>
          <a:bodyPr/>
          <a:lstStyle/>
          <a:p>
            <a:fld id="{AA521E76-5141-402C-AA3D-5DFE56D5A097}" type="slidenum">
              <a:rPr lang="en-CH" smtClean="0"/>
              <a:t>48</a:t>
            </a:fld>
            <a:endParaRPr lang="en-CH"/>
          </a:p>
        </p:txBody>
      </p:sp>
      <p:sp>
        <p:nvSpPr>
          <p:cNvPr id="17" name="ZoneTexte 16">
            <a:extLst>
              <a:ext uri="{FF2B5EF4-FFF2-40B4-BE49-F238E27FC236}">
                <a16:creationId xmlns:a16="http://schemas.microsoft.com/office/drawing/2014/main" id="{CE6A2FCE-5739-EBC9-AF0D-89D66E3D53FD}"/>
              </a:ext>
            </a:extLst>
          </p:cNvPr>
          <p:cNvSpPr txBox="1"/>
          <p:nvPr/>
        </p:nvSpPr>
        <p:spPr>
          <a:xfrm>
            <a:off x="956192" y="4636071"/>
            <a:ext cx="1320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solidFill>
                  <a:srgbClr val="FF5C5C"/>
                </a:solidFill>
                <a:latin typeface="Segoe UI Black"/>
                <a:ea typeface="Segoe UI Black"/>
                <a:cs typeface="Calibri"/>
              </a:rPr>
              <a:t>Thread 2</a:t>
            </a:r>
          </a:p>
        </p:txBody>
      </p:sp>
      <p:pic>
        <p:nvPicPr>
          <p:cNvPr id="18" name="Image 17" descr="Une image contenant Graphique, cercle, symbole, Police&#10;&#10;Description générée automatiquement">
            <a:extLst>
              <a:ext uri="{FF2B5EF4-FFF2-40B4-BE49-F238E27FC236}">
                <a16:creationId xmlns:a16="http://schemas.microsoft.com/office/drawing/2014/main" id="{E66FD134-48D8-161B-1967-A60014D4396E}"/>
              </a:ext>
            </a:extLst>
          </p:cNvPr>
          <p:cNvPicPr>
            <a:picLocks noChangeAspect="1"/>
          </p:cNvPicPr>
          <p:nvPr/>
        </p:nvPicPr>
        <p:blipFill>
          <a:blip r:embed="rId2"/>
          <a:stretch>
            <a:fillRect/>
          </a:stretch>
        </p:blipFill>
        <p:spPr>
          <a:xfrm>
            <a:off x="810341" y="3030791"/>
            <a:ext cx="1615770" cy="1607577"/>
          </a:xfrm>
          <a:prstGeom prst="rect">
            <a:avLst/>
          </a:prstGeom>
        </p:spPr>
      </p:pic>
      <p:pic>
        <p:nvPicPr>
          <p:cNvPr id="19" name="Image 18" descr="Une image contenant noir, obscurité&#10;&#10;Description générée automatiquement">
            <a:extLst>
              <a:ext uri="{FF2B5EF4-FFF2-40B4-BE49-F238E27FC236}">
                <a16:creationId xmlns:a16="http://schemas.microsoft.com/office/drawing/2014/main" id="{6B76443A-4A41-4BE9-F745-BB7A05F8B02F}"/>
              </a:ext>
            </a:extLst>
          </p:cNvPr>
          <p:cNvPicPr>
            <a:picLocks noChangeAspect="1"/>
          </p:cNvPicPr>
          <p:nvPr/>
        </p:nvPicPr>
        <p:blipFill>
          <a:blip r:embed="rId3"/>
          <a:stretch>
            <a:fillRect/>
          </a:stretch>
        </p:blipFill>
        <p:spPr>
          <a:xfrm>
            <a:off x="5296310" y="2973437"/>
            <a:ext cx="1591188" cy="1599381"/>
          </a:xfrm>
          <a:prstGeom prst="rect">
            <a:avLst/>
          </a:prstGeom>
        </p:spPr>
      </p:pic>
      <p:cxnSp>
        <p:nvCxnSpPr>
          <p:cNvPr id="21" name="Connecteur droit avec flèche 20">
            <a:extLst>
              <a:ext uri="{FF2B5EF4-FFF2-40B4-BE49-F238E27FC236}">
                <a16:creationId xmlns:a16="http://schemas.microsoft.com/office/drawing/2014/main" id="{994A49F6-7C4D-5950-E708-059D04A69793}"/>
              </a:ext>
            </a:extLst>
          </p:cNvPr>
          <p:cNvCxnSpPr/>
          <p:nvPr/>
        </p:nvCxnSpPr>
        <p:spPr>
          <a:xfrm>
            <a:off x="3052096"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3" name="ZoneTexte 22">
            <a:extLst>
              <a:ext uri="{FF2B5EF4-FFF2-40B4-BE49-F238E27FC236}">
                <a16:creationId xmlns:a16="http://schemas.microsoft.com/office/drawing/2014/main" id="{690144AF-E49B-66C7-43DE-7481539D93E9}"/>
              </a:ext>
            </a:extLst>
          </p:cNvPr>
          <p:cNvSpPr txBox="1"/>
          <p:nvPr/>
        </p:nvSpPr>
        <p:spPr>
          <a:xfrm>
            <a:off x="4798967" y="4709813"/>
            <a:ext cx="21399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latin typeface="Segoe UI Black"/>
                <a:ea typeface="Segoe UI Black"/>
                <a:cs typeface="Calibri"/>
              </a:rPr>
              <a:t>User </a:t>
            </a:r>
            <a:r>
              <a:rPr lang="fr-FR" sz="2000" b="1" err="1">
                <a:latin typeface="Segoe UI Black"/>
                <a:ea typeface="Segoe UI Black"/>
                <a:cs typeface="Calibri"/>
              </a:rPr>
              <a:t>speaks</a:t>
            </a:r>
            <a:endParaRPr lang="fr-FR" err="1"/>
          </a:p>
        </p:txBody>
      </p:sp>
      <p:cxnSp>
        <p:nvCxnSpPr>
          <p:cNvPr id="24" name="Connecteur droit avec flèche 23">
            <a:extLst>
              <a:ext uri="{FF2B5EF4-FFF2-40B4-BE49-F238E27FC236}">
                <a16:creationId xmlns:a16="http://schemas.microsoft.com/office/drawing/2014/main" id="{6FAC30BD-FA96-2001-28A3-88A2C57C0A6B}"/>
              </a:ext>
            </a:extLst>
          </p:cNvPr>
          <p:cNvCxnSpPr>
            <a:cxnSpLocks/>
          </p:cNvCxnSpPr>
          <p:nvPr/>
        </p:nvCxnSpPr>
        <p:spPr>
          <a:xfrm>
            <a:off x="12504072"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25" name="Image 24" descr="Une image contenant clipart, Graphique, conception&#10;&#10;Description générée automatiquement">
            <a:extLst>
              <a:ext uri="{FF2B5EF4-FFF2-40B4-BE49-F238E27FC236}">
                <a16:creationId xmlns:a16="http://schemas.microsoft.com/office/drawing/2014/main" id="{CBBBBD38-D002-15F6-9AAF-BE2DC381629D}"/>
              </a:ext>
            </a:extLst>
          </p:cNvPr>
          <p:cNvPicPr>
            <a:picLocks noChangeAspect="1"/>
          </p:cNvPicPr>
          <p:nvPr/>
        </p:nvPicPr>
        <p:blipFill>
          <a:blip r:embed="rId4"/>
          <a:stretch>
            <a:fillRect/>
          </a:stretch>
        </p:blipFill>
        <p:spPr>
          <a:xfrm>
            <a:off x="14584414" y="2887406"/>
            <a:ext cx="1599382" cy="1591187"/>
          </a:xfrm>
          <a:prstGeom prst="rect">
            <a:avLst/>
          </a:prstGeom>
        </p:spPr>
      </p:pic>
      <p:sp>
        <p:nvSpPr>
          <p:cNvPr id="26" name="ZoneTexte 25">
            <a:extLst>
              <a:ext uri="{FF2B5EF4-FFF2-40B4-BE49-F238E27FC236}">
                <a16:creationId xmlns:a16="http://schemas.microsoft.com/office/drawing/2014/main" id="{1D0AA0E3-07D9-460E-22D3-A2F6C1F985C0}"/>
              </a:ext>
            </a:extLst>
          </p:cNvPr>
          <p:cNvSpPr txBox="1"/>
          <p:nvPr/>
        </p:nvSpPr>
        <p:spPr>
          <a:xfrm>
            <a:off x="13609386" y="4636071"/>
            <a:ext cx="289380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latin typeface="Segoe UI Black"/>
                <a:ea typeface="Segoe UI Black"/>
                <a:cs typeface="Calibri"/>
              </a:rPr>
              <a:t>Trigger sentence </a:t>
            </a:r>
            <a:r>
              <a:rPr lang="fr-FR" sz="2000" b="1" err="1">
                <a:latin typeface="Segoe UI Black"/>
                <a:ea typeface="Segoe UI Black"/>
                <a:cs typeface="Calibri"/>
              </a:rPr>
              <a:t>recognised</a:t>
            </a:r>
            <a:br>
              <a:rPr lang="fr-FR" sz="2000" b="1">
                <a:latin typeface="Segoe UI Black"/>
                <a:ea typeface="Segoe UI Black"/>
                <a:cs typeface="Calibri"/>
              </a:rPr>
            </a:br>
            <a:r>
              <a:rPr lang="fr-FR" sz="2000" b="1">
                <a:latin typeface="Segoe UI Black"/>
                <a:ea typeface="Segoe UI Black"/>
                <a:cs typeface="Calibri"/>
              </a:rPr>
              <a:t>(</a:t>
            </a:r>
            <a:r>
              <a:rPr lang="fr-FR" sz="2000" b="1" err="1">
                <a:latin typeface="Segoe UI Black"/>
                <a:ea typeface="Segoe UI Black"/>
                <a:cs typeface="Calibri"/>
              </a:rPr>
              <a:t>Whisper</a:t>
            </a:r>
            <a:r>
              <a:rPr lang="fr-FR" sz="2000" b="1">
                <a:latin typeface="Segoe UI Black"/>
                <a:ea typeface="Segoe UI Black"/>
                <a:cs typeface="Calibri"/>
              </a:rPr>
              <a:t>)</a:t>
            </a:r>
            <a:endParaRPr lang="fr-FR" err="1"/>
          </a:p>
        </p:txBody>
      </p:sp>
    </p:spTree>
    <p:extLst>
      <p:ext uri="{BB962C8B-B14F-4D97-AF65-F5344CB8AC3E}">
        <p14:creationId xmlns:p14="http://schemas.microsoft.com/office/powerpoint/2010/main" val="29272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err="1">
                <a:latin typeface="Segoe UI"/>
                <a:ea typeface="Segoe UI Black"/>
                <a:cs typeface="Segoe UI"/>
              </a:rPr>
              <a:t>Modalities</a:t>
            </a:r>
            <a:r>
              <a:rPr lang="fr-FR" b="1">
                <a:latin typeface="Segoe UI"/>
                <a:ea typeface="Segoe UI Black"/>
                <a:cs typeface="Segoe UI"/>
              </a:rPr>
              <a:t> Fusion</a:t>
            </a:r>
            <a:endParaRPr lang="fr-FR">
              <a:latin typeface="Segoe UI"/>
              <a:ea typeface="Segoe UI Black"/>
              <a:cs typeface="Segoe UI"/>
            </a:endParaRPr>
          </a:p>
        </p:txBody>
      </p:sp>
      <p:sp>
        <p:nvSpPr>
          <p:cNvPr id="3" name="Slide Number Placeholder 2">
            <a:extLst>
              <a:ext uri="{FF2B5EF4-FFF2-40B4-BE49-F238E27FC236}">
                <a16:creationId xmlns:a16="http://schemas.microsoft.com/office/drawing/2014/main" id="{DA72C225-2E17-8EAE-BC61-4D8AB7A9D814}"/>
              </a:ext>
            </a:extLst>
          </p:cNvPr>
          <p:cNvSpPr>
            <a:spLocks noGrp="1"/>
          </p:cNvSpPr>
          <p:nvPr>
            <p:ph type="sldNum" sz="quarter" idx="12"/>
          </p:nvPr>
        </p:nvSpPr>
        <p:spPr/>
        <p:txBody>
          <a:bodyPr/>
          <a:lstStyle/>
          <a:p>
            <a:fld id="{AA521E76-5141-402C-AA3D-5DFE56D5A097}" type="slidenum">
              <a:rPr lang="en-CH" smtClean="0"/>
              <a:t>49</a:t>
            </a:fld>
            <a:endParaRPr lang="en-CH"/>
          </a:p>
        </p:txBody>
      </p:sp>
      <p:sp>
        <p:nvSpPr>
          <p:cNvPr id="17" name="ZoneTexte 16">
            <a:extLst>
              <a:ext uri="{FF2B5EF4-FFF2-40B4-BE49-F238E27FC236}">
                <a16:creationId xmlns:a16="http://schemas.microsoft.com/office/drawing/2014/main" id="{CE6A2FCE-5739-EBC9-AF0D-89D66E3D53FD}"/>
              </a:ext>
            </a:extLst>
          </p:cNvPr>
          <p:cNvSpPr txBox="1"/>
          <p:nvPr/>
        </p:nvSpPr>
        <p:spPr>
          <a:xfrm>
            <a:off x="956192" y="4636071"/>
            <a:ext cx="1320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solidFill>
                  <a:srgbClr val="FF5C5C"/>
                </a:solidFill>
                <a:latin typeface="Segoe UI Black"/>
                <a:ea typeface="Segoe UI Black"/>
                <a:cs typeface="Calibri"/>
              </a:rPr>
              <a:t>Thread 2</a:t>
            </a:r>
          </a:p>
        </p:txBody>
      </p:sp>
      <p:pic>
        <p:nvPicPr>
          <p:cNvPr id="18" name="Image 17" descr="Une image contenant Graphique, cercle, symbole, Police&#10;&#10;Description générée automatiquement">
            <a:extLst>
              <a:ext uri="{FF2B5EF4-FFF2-40B4-BE49-F238E27FC236}">
                <a16:creationId xmlns:a16="http://schemas.microsoft.com/office/drawing/2014/main" id="{E66FD134-48D8-161B-1967-A60014D4396E}"/>
              </a:ext>
            </a:extLst>
          </p:cNvPr>
          <p:cNvPicPr>
            <a:picLocks noChangeAspect="1"/>
          </p:cNvPicPr>
          <p:nvPr/>
        </p:nvPicPr>
        <p:blipFill>
          <a:blip r:embed="rId2"/>
          <a:stretch>
            <a:fillRect/>
          </a:stretch>
        </p:blipFill>
        <p:spPr>
          <a:xfrm>
            <a:off x="810341" y="3030791"/>
            <a:ext cx="1615770" cy="1607577"/>
          </a:xfrm>
          <a:prstGeom prst="rect">
            <a:avLst/>
          </a:prstGeom>
        </p:spPr>
      </p:pic>
      <p:pic>
        <p:nvPicPr>
          <p:cNvPr id="19" name="Image 18" descr="Une image contenant noir, obscurité&#10;&#10;Description générée automatiquement">
            <a:extLst>
              <a:ext uri="{FF2B5EF4-FFF2-40B4-BE49-F238E27FC236}">
                <a16:creationId xmlns:a16="http://schemas.microsoft.com/office/drawing/2014/main" id="{6B76443A-4A41-4BE9-F745-BB7A05F8B02F}"/>
              </a:ext>
            </a:extLst>
          </p:cNvPr>
          <p:cNvPicPr>
            <a:picLocks noChangeAspect="1"/>
          </p:cNvPicPr>
          <p:nvPr/>
        </p:nvPicPr>
        <p:blipFill>
          <a:blip r:embed="rId3"/>
          <a:stretch>
            <a:fillRect/>
          </a:stretch>
        </p:blipFill>
        <p:spPr>
          <a:xfrm>
            <a:off x="5296310" y="2973437"/>
            <a:ext cx="1591188" cy="1599381"/>
          </a:xfrm>
          <a:prstGeom prst="rect">
            <a:avLst/>
          </a:prstGeom>
        </p:spPr>
      </p:pic>
      <p:cxnSp>
        <p:nvCxnSpPr>
          <p:cNvPr id="21" name="Connecteur droit avec flèche 20">
            <a:extLst>
              <a:ext uri="{FF2B5EF4-FFF2-40B4-BE49-F238E27FC236}">
                <a16:creationId xmlns:a16="http://schemas.microsoft.com/office/drawing/2014/main" id="{994A49F6-7C4D-5950-E708-059D04A69793}"/>
              </a:ext>
            </a:extLst>
          </p:cNvPr>
          <p:cNvCxnSpPr/>
          <p:nvPr/>
        </p:nvCxnSpPr>
        <p:spPr>
          <a:xfrm>
            <a:off x="3052096"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3" name="ZoneTexte 22">
            <a:extLst>
              <a:ext uri="{FF2B5EF4-FFF2-40B4-BE49-F238E27FC236}">
                <a16:creationId xmlns:a16="http://schemas.microsoft.com/office/drawing/2014/main" id="{690144AF-E49B-66C7-43DE-7481539D93E9}"/>
              </a:ext>
            </a:extLst>
          </p:cNvPr>
          <p:cNvSpPr txBox="1"/>
          <p:nvPr/>
        </p:nvSpPr>
        <p:spPr>
          <a:xfrm>
            <a:off x="4798967" y="4709813"/>
            <a:ext cx="21399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latin typeface="Segoe UI Black"/>
                <a:ea typeface="Segoe UI Black"/>
                <a:cs typeface="Calibri"/>
              </a:rPr>
              <a:t>User </a:t>
            </a:r>
            <a:r>
              <a:rPr lang="fr-FR" sz="2000" b="1" err="1">
                <a:latin typeface="Segoe UI Black"/>
                <a:ea typeface="Segoe UI Black"/>
                <a:cs typeface="Calibri"/>
              </a:rPr>
              <a:t>speaks</a:t>
            </a:r>
            <a:endParaRPr lang="fr-FR" err="1"/>
          </a:p>
        </p:txBody>
      </p:sp>
      <p:cxnSp>
        <p:nvCxnSpPr>
          <p:cNvPr id="24" name="Connecteur droit avec flèche 23">
            <a:extLst>
              <a:ext uri="{FF2B5EF4-FFF2-40B4-BE49-F238E27FC236}">
                <a16:creationId xmlns:a16="http://schemas.microsoft.com/office/drawing/2014/main" id="{6FAC30BD-FA96-2001-28A3-88A2C57C0A6B}"/>
              </a:ext>
            </a:extLst>
          </p:cNvPr>
          <p:cNvCxnSpPr>
            <a:cxnSpLocks/>
          </p:cNvCxnSpPr>
          <p:nvPr/>
        </p:nvCxnSpPr>
        <p:spPr>
          <a:xfrm>
            <a:off x="7370097"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25" name="Image 24" descr="Une image contenant clipart, Graphique, conception&#10;&#10;Description générée automatiquement">
            <a:extLst>
              <a:ext uri="{FF2B5EF4-FFF2-40B4-BE49-F238E27FC236}">
                <a16:creationId xmlns:a16="http://schemas.microsoft.com/office/drawing/2014/main" id="{CBBBBD38-D002-15F6-9AAF-BE2DC381629D}"/>
              </a:ext>
            </a:extLst>
          </p:cNvPr>
          <p:cNvPicPr>
            <a:picLocks noChangeAspect="1"/>
          </p:cNvPicPr>
          <p:nvPr/>
        </p:nvPicPr>
        <p:blipFill>
          <a:blip r:embed="rId4"/>
          <a:stretch>
            <a:fillRect/>
          </a:stretch>
        </p:blipFill>
        <p:spPr>
          <a:xfrm>
            <a:off x="9450439" y="2887406"/>
            <a:ext cx="1599382" cy="1591187"/>
          </a:xfrm>
          <a:prstGeom prst="rect">
            <a:avLst/>
          </a:prstGeom>
        </p:spPr>
      </p:pic>
      <p:sp>
        <p:nvSpPr>
          <p:cNvPr id="26" name="ZoneTexte 25">
            <a:extLst>
              <a:ext uri="{FF2B5EF4-FFF2-40B4-BE49-F238E27FC236}">
                <a16:creationId xmlns:a16="http://schemas.microsoft.com/office/drawing/2014/main" id="{1D0AA0E3-07D9-460E-22D3-A2F6C1F985C0}"/>
              </a:ext>
            </a:extLst>
          </p:cNvPr>
          <p:cNvSpPr txBox="1"/>
          <p:nvPr/>
        </p:nvSpPr>
        <p:spPr>
          <a:xfrm>
            <a:off x="8551611" y="4636071"/>
            <a:ext cx="289380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latin typeface="Segoe UI Black"/>
                <a:ea typeface="Segoe UI Black"/>
                <a:cs typeface="Calibri"/>
              </a:rPr>
              <a:t>Trigger sentence </a:t>
            </a:r>
            <a:r>
              <a:rPr lang="fr-FR" sz="2000" b="1" err="1">
                <a:latin typeface="Segoe UI Black"/>
                <a:ea typeface="Segoe UI Black"/>
                <a:cs typeface="Calibri"/>
              </a:rPr>
              <a:t>recognised</a:t>
            </a:r>
            <a:br>
              <a:rPr lang="fr-FR" sz="2000" b="1">
                <a:latin typeface="Segoe UI Black"/>
                <a:ea typeface="Segoe UI Black"/>
                <a:cs typeface="Calibri"/>
              </a:rPr>
            </a:br>
            <a:r>
              <a:rPr lang="fr-FR" sz="2000" b="1">
                <a:latin typeface="Segoe UI Black"/>
                <a:ea typeface="Segoe UI Black"/>
                <a:cs typeface="Calibri"/>
              </a:rPr>
              <a:t>(</a:t>
            </a:r>
            <a:r>
              <a:rPr lang="fr-FR" sz="2000" b="1" err="1">
                <a:latin typeface="Segoe UI Black"/>
                <a:ea typeface="Segoe UI Black"/>
                <a:cs typeface="Calibri"/>
              </a:rPr>
              <a:t>Whisper</a:t>
            </a:r>
            <a:r>
              <a:rPr lang="fr-FR" sz="2000" b="1">
                <a:latin typeface="Segoe UI Black"/>
                <a:ea typeface="Segoe UI Black"/>
                <a:cs typeface="Calibri"/>
              </a:rPr>
              <a:t>)</a:t>
            </a:r>
            <a:endParaRPr lang="fr-FR" err="1"/>
          </a:p>
        </p:txBody>
      </p:sp>
    </p:spTree>
    <p:extLst>
      <p:ext uri="{BB962C8B-B14F-4D97-AF65-F5344CB8AC3E}">
        <p14:creationId xmlns:p14="http://schemas.microsoft.com/office/powerpoint/2010/main" val="2070877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
            <a:extLst>
              <a:ext uri="{FF2B5EF4-FFF2-40B4-BE49-F238E27FC236}">
                <a16:creationId xmlns:a16="http://schemas.microsoft.com/office/drawing/2014/main" id="{B5E2979C-F3AE-3A9F-CC3A-F564F7ADC6E5}"/>
              </a:ext>
            </a:extLst>
          </p:cNvPr>
          <p:cNvSpPr>
            <a:spLocks noGrp="1"/>
          </p:cNvSpPr>
          <p:nvPr>
            <p:ph type="title"/>
          </p:nvPr>
        </p:nvSpPr>
        <p:spPr/>
        <p:txBody>
          <a:bodyPr/>
          <a:lstStyle/>
          <a:p>
            <a:r>
              <a:rPr lang="en-US" b="1">
                <a:ea typeface="Segoe UI Black"/>
                <a:cs typeface="Calibri Light"/>
              </a:rPr>
              <a:t>Modalities overview</a:t>
            </a:r>
          </a:p>
        </p:txBody>
      </p:sp>
      <p:sp>
        <p:nvSpPr>
          <p:cNvPr id="2" name="Slide Number Placeholder 1">
            <a:extLst>
              <a:ext uri="{FF2B5EF4-FFF2-40B4-BE49-F238E27FC236}">
                <a16:creationId xmlns:a16="http://schemas.microsoft.com/office/drawing/2014/main" id="{C585BDEB-5B4F-739C-FED2-4926AE9444DD}"/>
              </a:ext>
            </a:extLst>
          </p:cNvPr>
          <p:cNvSpPr>
            <a:spLocks noGrp="1"/>
          </p:cNvSpPr>
          <p:nvPr>
            <p:ph type="sldNum" sz="quarter" idx="12"/>
          </p:nvPr>
        </p:nvSpPr>
        <p:spPr/>
        <p:txBody>
          <a:bodyPr/>
          <a:lstStyle/>
          <a:p>
            <a:fld id="{AA521E76-5141-402C-AA3D-5DFE56D5A097}" type="slidenum">
              <a:rPr lang="en-US" smtClean="0"/>
              <a:t>5</a:t>
            </a:fld>
            <a:endParaRPr lang="en-US"/>
          </a:p>
        </p:txBody>
      </p:sp>
      <p:pic>
        <p:nvPicPr>
          <p:cNvPr id="20" name="Picture 19" descr="A hand pointing at a microphone&#10;&#10;Description automatically generated">
            <a:extLst>
              <a:ext uri="{FF2B5EF4-FFF2-40B4-BE49-F238E27FC236}">
                <a16:creationId xmlns:a16="http://schemas.microsoft.com/office/drawing/2014/main" id="{D363262D-113B-9E99-6F3C-756336D05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61732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err="1">
                <a:latin typeface="Segoe UI"/>
                <a:ea typeface="Segoe UI Black"/>
                <a:cs typeface="Segoe UI"/>
              </a:rPr>
              <a:t>Modalities</a:t>
            </a:r>
            <a:r>
              <a:rPr lang="fr-FR" b="1">
                <a:latin typeface="Segoe UI"/>
                <a:ea typeface="Segoe UI Black"/>
                <a:cs typeface="Segoe UI"/>
              </a:rPr>
              <a:t> Fusion</a:t>
            </a:r>
            <a:endParaRPr lang="fr-FR">
              <a:latin typeface="Segoe UI"/>
              <a:ea typeface="Segoe UI Black"/>
              <a:cs typeface="Segoe UI"/>
            </a:endParaRPr>
          </a:p>
        </p:txBody>
      </p:sp>
      <p:sp>
        <p:nvSpPr>
          <p:cNvPr id="4" name="Slide Number Placeholder 3">
            <a:extLst>
              <a:ext uri="{FF2B5EF4-FFF2-40B4-BE49-F238E27FC236}">
                <a16:creationId xmlns:a16="http://schemas.microsoft.com/office/drawing/2014/main" id="{DB7633D9-4416-16C0-BC7C-B36F06B85368}"/>
              </a:ext>
            </a:extLst>
          </p:cNvPr>
          <p:cNvSpPr>
            <a:spLocks noGrp="1"/>
          </p:cNvSpPr>
          <p:nvPr>
            <p:ph type="sldNum" sz="quarter" idx="12"/>
          </p:nvPr>
        </p:nvSpPr>
        <p:spPr/>
        <p:txBody>
          <a:bodyPr/>
          <a:lstStyle/>
          <a:p>
            <a:fld id="{AA521E76-5141-402C-AA3D-5DFE56D5A097}" type="slidenum">
              <a:rPr lang="en-CH" smtClean="0"/>
              <a:t>50</a:t>
            </a:fld>
            <a:endParaRPr lang="en-CH"/>
          </a:p>
        </p:txBody>
      </p:sp>
      <p:grpSp>
        <p:nvGrpSpPr>
          <p:cNvPr id="3" name="Groupe 2">
            <a:extLst>
              <a:ext uri="{FF2B5EF4-FFF2-40B4-BE49-F238E27FC236}">
                <a16:creationId xmlns:a16="http://schemas.microsoft.com/office/drawing/2014/main" id="{76D76580-A0CC-88B0-BAF7-19748DB6DFA0}"/>
              </a:ext>
            </a:extLst>
          </p:cNvPr>
          <p:cNvGrpSpPr/>
          <p:nvPr/>
        </p:nvGrpSpPr>
        <p:grpSpPr>
          <a:xfrm>
            <a:off x="810341" y="2887406"/>
            <a:ext cx="10635071" cy="2764328"/>
            <a:chOff x="810341" y="2887406"/>
            <a:chExt cx="10635071" cy="2764328"/>
          </a:xfrm>
        </p:grpSpPr>
        <p:sp>
          <p:nvSpPr>
            <p:cNvPr id="17" name="ZoneTexte 16">
              <a:extLst>
                <a:ext uri="{FF2B5EF4-FFF2-40B4-BE49-F238E27FC236}">
                  <a16:creationId xmlns:a16="http://schemas.microsoft.com/office/drawing/2014/main" id="{CE6A2FCE-5739-EBC9-AF0D-89D66E3D53FD}"/>
                </a:ext>
              </a:extLst>
            </p:cNvPr>
            <p:cNvSpPr txBox="1"/>
            <p:nvPr/>
          </p:nvSpPr>
          <p:spPr>
            <a:xfrm>
              <a:off x="956192" y="4636071"/>
              <a:ext cx="1320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solidFill>
                    <a:srgbClr val="FF5C5C"/>
                  </a:solidFill>
                  <a:latin typeface="Segoe UI Black"/>
                  <a:ea typeface="Segoe UI Black"/>
                  <a:cs typeface="Calibri"/>
                </a:rPr>
                <a:t>Thread 2</a:t>
              </a:r>
            </a:p>
          </p:txBody>
        </p:sp>
        <p:pic>
          <p:nvPicPr>
            <p:cNvPr id="18" name="Image 17" descr="Une image contenant Graphique, cercle, symbole, Police&#10;&#10;Description générée automatiquement">
              <a:extLst>
                <a:ext uri="{FF2B5EF4-FFF2-40B4-BE49-F238E27FC236}">
                  <a16:creationId xmlns:a16="http://schemas.microsoft.com/office/drawing/2014/main" id="{E66FD134-48D8-161B-1967-A60014D4396E}"/>
                </a:ext>
              </a:extLst>
            </p:cNvPr>
            <p:cNvPicPr>
              <a:picLocks noChangeAspect="1"/>
            </p:cNvPicPr>
            <p:nvPr/>
          </p:nvPicPr>
          <p:blipFill>
            <a:blip r:embed="rId2"/>
            <a:stretch>
              <a:fillRect/>
            </a:stretch>
          </p:blipFill>
          <p:spPr>
            <a:xfrm>
              <a:off x="810341" y="3030791"/>
              <a:ext cx="1615770" cy="1607577"/>
            </a:xfrm>
            <a:prstGeom prst="rect">
              <a:avLst/>
            </a:prstGeom>
          </p:spPr>
        </p:pic>
        <p:pic>
          <p:nvPicPr>
            <p:cNvPr id="19" name="Image 18" descr="Une image contenant noir, obscurité&#10;&#10;Description générée automatiquement">
              <a:extLst>
                <a:ext uri="{FF2B5EF4-FFF2-40B4-BE49-F238E27FC236}">
                  <a16:creationId xmlns:a16="http://schemas.microsoft.com/office/drawing/2014/main" id="{6B76443A-4A41-4BE9-F745-BB7A05F8B02F}"/>
                </a:ext>
              </a:extLst>
            </p:cNvPr>
            <p:cNvPicPr>
              <a:picLocks noChangeAspect="1"/>
            </p:cNvPicPr>
            <p:nvPr/>
          </p:nvPicPr>
          <p:blipFill>
            <a:blip r:embed="rId3"/>
            <a:stretch>
              <a:fillRect/>
            </a:stretch>
          </p:blipFill>
          <p:spPr>
            <a:xfrm>
              <a:off x="5296310" y="2973437"/>
              <a:ext cx="1591188" cy="1599381"/>
            </a:xfrm>
            <a:prstGeom prst="rect">
              <a:avLst/>
            </a:prstGeom>
          </p:spPr>
        </p:pic>
        <p:cxnSp>
          <p:nvCxnSpPr>
            <p:cNvPr id="21" name="Connecteur droit avec flèche 20">
              <a:extLst>
                <a:ext uri="{FF2B5EF4-FFF2-40B4-BE49-F238E27FC236}">
                  <a16:creationId xmlns:a16="http://schemas.microsoft.com/office/drawing/2014/main" id="{994A49F6-7C4D-5950-E708-059D04A69793}"/>
                </a:ext>
              </a:extLst>
            </p:cNvPr>
            <p:cNvCxnSpPr/>
            <p:nvPr/>
          </p:nvCxnSpPr>
          <p:spPr>
            <a:xfrm>
              <a:off x="3052096"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3" name="ZoneTexte 22">
              <a:extLst>
                <a:ext uri="{FF2B5EF4-FFF2-40B4-BE49-F238E27FC236}">
                  <a16:creationId xmlns:a16="http://schemas.microsoft.com/office/drawing/2014/main" id="{690144AF-E49B-66C7-43DE-7481539D93E9}"/>
                </a:ext>
              </a:extLst>
            </p:cNvPr>
            <p:cNvSpPr txBox="1"/>
            <p:nvPr/>
          </p:nvSpPr>
          <p:spPr>
            <a:xfrm>
              <a:off x="4798967" y="4709813"/>
              <a:ext cx="21399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latin typeface="Segoe UI Black"/>
                  <a:ea typeface="Segoe UI Black"/>
                  <a:cs typeface="Calibri"/>
                </a:rPr>
                <a:t>User </a:t>
              </a:r>
              <a:r>
                <a:rPr lang="fr-FR" sz="2000" b="1" err="1">
                  <a:latin typeface="Segoe UI Black"/>
                  <a:ea typeface="Segoe UI Black"/>
                  <a:cs typeface="Calibri"/>
                </a:rPr>
                <a:t>speaks</a:t>
              </a:r>
              <a:endParaRPr lang="fr-FR" err="1"/>
            </a:p>
          </p:txBody>
        </p:sp>
        <p:cxnSp>
          <p:nvCxnSpPr>
            <p:cNvPr id="24" name="Connecteur droit avec flèche 23">
              <a:extLst>
                <a:ext uri="{FF2B5EF4-FFF2-40B4-BE49-F238E27FC236}">
                  <a16:creationId xmlns:a16="http://schemas.microsoft.com/office/drawing/2014/main" id="{6FAC30BD-FA96-2001-28A3-88A2C57C0A6B}"/>
                </a:ext>
              </a:extLst>
            </p:cNvPr>
            <p:cNvCxnSpPr>
              <a:cxnSpLocks/>
            </p:cNvCxnSpPr>
            <p:nvPr/>
          </p:nvCxnSpPr>
          <p:spPr>
            <a:xfrm>
              <a:off x="7370097"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25" name="Image 24" descr="Une image contenant clipart, Graphique, conception&#10;&#10;Description générée automatiquement">
              <a:extLst>
                <a:ext uri="{FF2B5EF4-FFF2-40B4-BE49-F238E27FC236}">
                  <a16:creationId xmlns:a16="http://schemas.microsoft.com/office/drawing/2014/main" id="{CBBBBD38-D002-15F6-9AAF-BE2DC381629D}"/>
                </a:ext>
              </a:extLst>
            </p:cNvPr>
            <p:cNvPicPr>
              <a:picLocks noChangeAspect="1"/>
            </p:cNvPicPr>
            <p:nvPr/>
          </p:nvPicPr>
          <p:blipFill>
            <a:blip r:embed="rId4"/>
            <a:stretch>
              <a:fillRect/>
            </a:stretch>
          </p:blipFill>
          <p:spPr>
            <a:xfrm>
              <a:off x="9450439" y="2887406"/>
              <a:ext cx="1599382" cy="1591187"/>
            </a:xfrm>
            <a:prstGeom prst="rect">
              <a:avLst/>
            </a:prstGeom>
          </p:spPr>
        </p:pic>
        <p:sp>
          <p:nvSpPr>
            <p:cNvPr id="26" name="ZoneTexte 25">
              <a:extLst>
                <a:ext uri="{FF2B5EF4-FFF2-40B4-BE49-F238E27FC236}">
                  <a16:creationId xmlns:a16="http://schemas.microsoft.com/office/drawing/2014/main" id="{1D0AA0E3-07D9-460E-22D3-A2F6C1F985C0}"/>
                </a:ext>
              </a:extLst>
            </p:cNvPr>
            <p:cNvSpPr txBox="1"/>
            <p:nvPr/>
          </p:nvSpPr>
          <p:spPr>
            <a:xfrm>
              <a:off x="8551611" y="4636071"/>
              <a:ext cx="289380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000" b="1">
                  <a:latin typeface="Segoe UI Black"/>
                  <a:ea typeface="Segoe UI Black"/>
                  <a:cs typeface="Calibri"/>
                </a:rPr>
                <a:t>Trigger sentence </a:t>
              </a:r>
              <a:r>
                <a:rPr lang="fr-FR" sz="2000" b="1" err="1">
                  <a:latin typeface="Segoe UI Black"/>
                  <a:ea typeface="Segoe UI Black"/>
                  <a:cs typeface="Calibri"/>
                </a:rPr>
                <a:t>recognised</a:t>
              </a:r>
              <a:br>
                <a:rPr lang="fr-FR" sz="2000" b="1">
                  <a:latin typeface="Segoe UI Black"/>
                  <a:ea typeface="Segoe UI Black"/>
                  <a:cs typeface="Calibri"/>
                </a:rPr>
              </a:br>
              <a:r>
                <a:rPr lang="fr-FR" sz="2000" b="1">
                  <a:latin typeface="Segoe UI Black"/>
                  <a:ea typeface="Segoe UI Black"/>
                  <a:cs typeface="Calibri"/>
                </a:rPr>
                <a:t>(</a:t>
              </a:r>
              <a:r>
                <a:rPr lang="fr-FR" sz="2000" b="1" err="1">
                  <a:latin typeface="Segoe UI Black"/>
                  <a:ea typeface="Segoe UI Black"/>
                  <a:cs typeface="Calibri"/>
                </a:rPr>
                <a:t>Whisper</a:t>
              </a:r>
              <a:r>
                <a:rPr lang="fr-FR" sz="2000" b="1">
                  <a:latin typeface="Segoe UI Black"/>
                  <a:ea typeface="Segoe UI Black"/>
                  <a:cs typeface="Calibri"/>
                </a:rPr>
                <a:t>)</a:t>
              </a:r>
              <a:endParaRPr lang="fr-FR" err="1"/>
            </a:p>
          </p:txBody>
        </p:sp>
      </p:grpSp>
    </p:spTree>
    <p:extLst>
      <p:ext uri="{BB962C8B-B14F-4D97-AF65-F5344CB8AC3E}">
        <p14:creationId xmlns:p14="http://schemas.microsoft.com/office/powerpoint/2010/main" val="1855522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err="1">
                <a:latin typeface="Segoe UI"/>
                <a:ea typeface="Segoe UI Black"/>
                <a:cs typeface="Segoe UI"/>
              </a:rPr>
              <a:t>Modalities</a:t>
            </a:r>
            <a:r>
              <a:rPr lang="fr-FR" b="1">
                <a:latin typeface="Segoe UI"/>
                <a:ea typeface="Segoe UI Black"/>
                <a:cs typeface="Segoe UI"/>
              </a:rPr>
              <a:t> Fusion</a:t>
            </a:r>
            <a:endParaRPr lang="fr-FR">
              <a:latin typeface="Segoe UI"/>
              <a:ea typeface="Segoe UI Black"/>
              <a:cs typeface="Segoe UI"/>
            </a:endParaRPr>
          </a:p>
        </p:txBody>
      </p:sp>
      <p:sp>
        <p:nvSpPr>
          <p:cNvPr id="6" name="Slide Number Placeholder 5">
            <a:extLst>
              <a:ext uri="{FF2B5EF4-FFF2-40B4-BE49-F238E27FC236}">
                <a16:creationId xmlns:a16="http://schemas.microsoft.com/office/drawing/2014/main" id="{7D4A30CD-3C46-D9D5-9177-D63E7808129A}"/>
              </a:ext>
            </a:extLst>
          </p:cNvPr>
          <p:cNvSpPr>
            <a:spLocks noGrp="1"/>
          </p:cNvSpPr>
          <p:nvPr>
            <p:ph type="sldNum" sz="quarter" idx="12"/>
          </p:nvPr>
        </p:nvSpPr>
        <p:spPr/>
        <p:txBody>
          <a:bodyPr/>
          <a:lstStyle/>
          <a:p>
            <a:fld id="{AA521E76-5141-402C-AA3D-5DFE56D5A097}" type="slidenum">
              <a:rPr lang="en-CH" smtClean="0"/>
              <a:t>51</a:t>
            </a:fld>
            <a:endParaRPr lang="en-CH"/>
          </a:p>
        </p:txBody>
      </p:sp>
      <p:grpSp>
        <p:nvGrpSpPr>
          <p:cNvPr id="3" name="Groupe 2">
            <a:extLst>
              <a:ext uri="{FF2B5EF4-FFF2-40B4-BE49-F238E27FC236}">
                <a16:creationId xmlns:a16="http://schemas.microsoft.com/office/drawing/2014/main" id="{CF2882D9-5C9F-B767-6638-3A376EB4F136}"/>
              </a:ext>
            </a:extLst>
          </p:cNvPr>
          <p:cNvGrpSpPr/>
          <p:nvPr/>
        </p:nvGrpSpPr>
        <p:grpSpPr>
          <a:xfrm>
            <a:off x="216907" y="2009671"/>
            <a:ext cx="6829267" cy="1996651"/>
            <a:chOff x="674107" y="2704996"/>
            <a:chExt cx="10468145" cy="3258964"/>
          </a:xfrm>
        </p:grpSpPr>
        <p:sp>
          <p:nvSpPr>
            <p:cNvPr id="4" name="ZoneTexte 7">
              <a:extLst>
                <a:ext uri="{FF2B5EF4-FFF2-40B4-BE49-F238E27FC236}">
                  <a16:creationId xmlns:a16="http://schemas.microsoft.com/office/drawing/2014/main" id="{0FAF3BC5-3200-181E-8F3E-C87140D9FE54}"/>
                </a:ext>
              </a:extLst>
            </p:cNvPr>
            <p:cNvSpPr txBox="1"/>
            <p:nvPr/>
          </p:nvSpPr>
          <p:spPr>
            <a:xfrm>
              <a:off x="4905483" y="4488586"/>
              <a:ext cx="2139995" cy="120565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err="1">
                  <a:latin typeface="Segoe UI"/>
                  <a:ea typeface="Segoe UI Black"/>
                  <a:cs typeface="Segoe UI"/>
                </a:rPr>
                <a:t>Video</a:t>
              </a:r>
              <a:r>
                <a:rPr lang="fr-FR" sz="1400" b="1">
                  <a:latin typeface="Segoe UI"/>
                  <a:ea typeface="Segoe UI Black"/>
                  <a:cs typeface="Segoe UI"/>
                </a:rPr>
                <a:t> capture </a:t>
              </a:r>
              <a:r>
                <a:rPr lang="fr-FR" sz="1400" b="1" err="1">
                  <a:latin typeface="Segoe UI"/>
                  <a:ea typeface="Segoe UI Black"/>
                  <a:cs typeface="Segoe UI"/>
                </a:rPr>
                <a:t>each</a:t>
              </a:r>
              <a:r>
                <a:rPr lang="fr-FR" sz="1400" b="1">
                  <a:latin typeface="Segoe UI"/>
                  <a:ea typeface="Segoe UI Black"/>
                  <a:cs typeface="Segoe UI"/>
                </a:rPr>
                <a:t> frame (</a:t>
              </a:r>
              <a:r>
                <a:rPr lang="fr-FR" sz="1400" b="1" err="1">
                  <a:latin typeface="Segoe UI"/>
                  <a:ea typeface="Segoe UI Black"/>
                  <a:cs typeface="Segoe UI"/>
                </a:rPr>
                <a:t>OpenCV</a:t>
              </a:r>
              <a:r>
                <a:rPr lang="fr-FR" sz="1400" b="1">
                  <a:latin typeface="Segoe UI"/>
                  <a:ea typeface="Segoe UI Black"/>
                  <a:cs typeface="Segoe UI"/>
                </a:rPr>
                <a:t>)</a:t>
              </a:r>
              <a:endParaRPr lang="fr-FR" sz="1400" b="1">
                <a:latin typeface="Segoe UI"/>
                <a:cs typeface="Segoe UI"/>
              </a:endParaRPr>
            </a:p>
          </p:txBody>
        </p:sp>
        <p:grpSp>
          <p:nvGrpSpPr>
            <p:cNvPr id="5" name="Groupe 4">
              <a:extLst>
                <a:ext uri="{FF2B5EF4-FFF2-40B4-BE49-F238E27FC236}">
                  <a16:creationId xmlns:a16="http://schemas.microsoft.com/office/drawing/2014/main" id="{66438A08-D974-6338-C1D2-87D72EE940F8}"/>
                </a:ext>
              </a:extLst>
            </p:cNvPr>
            <p:cNvGrpSpPr/>
            <p:nvPr/>
          </p:nvGrpSpPr>
          <p:grpSpPr>
            <a:xfrm>
              <a:off x="4990865" y="2704996"/>
              <a:ext cx="1771528" cy="1453610"/>
              <a:chOff x="4990865" y="2704996"/>
              <a:chExt cx="2652745" cy="2158021"/>
            </a:xfrm>
          </p:grpSpPr>
          <p:pic>
            <p:nvPicPr>
              <p:cNvPr id="18" name="Image 17" descr="Une image contenant symbole, Graphique, conception, clipart&#10;&#10;Description générée automatiquement">
                <a:extLst>
                  <a:ext uri="{FF2B5EF4-FFF2-40B4-BE49-F238E27FC236}">
                    <a16:creationId xmlns:a16="http://schemas.microsoft.com/office/drawing/2014/main" id="{1E51AA0E-9053-607E-4C10-2837BA37E04A}"/>
                  </a:ext>
                </a:extLst>
              </p:cNvPr>
              <p:cNvPicPr>
                <a:picLocks noChangeAspect="1"/>
              </p:cNvPicPr>
              <p:nvPr/>
            </p:nvPicPr>
            <p:blipFill rotWithShape="1">
              <a:blip r:embed="rId2"/>
              <a:srcRect r="2287" b="2703"/>
              <a:stretch/>
            </p:blipFill>
            <p:spPr>
              <a:xfrm>
                <a:off x="5086796" y="2704996"/>
                <a:ext cx="2556814" cy="2158021"/>
              </a:xfrm>
              <a:prstGeom prst="rect">
                <a:avLst/>
              </a:prstGeom>
            </p:spPr>
          </p:pic>
          <p:sp>
            <p:nvSpPr>
              <p:cNvPr id="19" name="Rectangle 18">
                <a:extLst>
                  <a:ext uri="{FF2B5EF4-FFF2-40B4-BE49-F238E27FC236}">
                    <a16:creationId xmlns:a16="http://schemas.microsoft.com/office/drawing/2014/main" id="{7B9D242F-530B-7D15-3C20-BEB24F3229CA}"/>
                  </a:ext>
                </a:extLst>
              </p:cNvPr>
              <p:cNvSpPr/>
              <p:nvPr/>
            </p:nvSpPr>
            <p:spPr>
              <a:xfrm>
                <a:off x="4990865" y="3724171"/>
                <a:ext cx="326571" cy="2939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CH"/>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b="1"/>
              </a:p>
            </p:txBody>
          </p:sp>
        </p:grpSp>
        <p:cxnSp>
          <p:nvCxnSpPr>
            <p:cNvPr id="7" name="Connecteur droit avec flèche 6">
              <a:extLst>
                <a:ext uri="{FF2B5EF4-FFF2-40B4-BE49-F238E27FC236}">
                  <a16:creationId xmlns:a16="http://schemas.microsoft.com/office/drawing/2014/main" id="{E68B8032-2D1B-EE19-2EDF-735D4752F1E3}"/>
                </a:ext>
              </a:extLst>
            </p:cNvPr>
            <p:cNvCxnSpPr/>
            <p:nvPr/>
          </p:nvCxnSpPr>
          <p:spPr>
            <a:xfrm>
              <a:off x="3052096"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3" name="Image 12">
              <a:extLst>
                <a:ext uri="{FF2B5EF4-FFF2-40B4-BE49-F238E27FC236}">
                  <a16:creationId xmlns:a16="http://schemas.microsoft.com/office/drawing/2014/main" id="{30FE969B-D857-D035-5B02-B897B061376F}"/>
                </a:ext>
              </a:extLst>
            </p:cNvPr>
            <p:cNvPicPr>
              <a:picLocks noChangeAspect="1"/>
            </p:cNvPicPr>
            <p:nvPr/>
          </p:nvPicPr>
          <p:blipFill>
            <a:blip r:embed="rId3"/>
            <a:stretch>
              <a:fillRect/>
            </a:stretch>
          </p:blipFill>
          <p:spPr>
            <a:xfrm>
              <a:off x="9391906" y="2706637"/>
              <a:ext cx="1741026" cy="1674146"/>
            </a:xfrm>
            <a:prstGeom prst="rect">
              <a:avLst/>
            </a:prstGeom>
          </p:spPr>
        </p:pic>
        <p:cxnSp>
          <p:nvCxnSpPr>
            <p:cNvPr id="14" name="Connecteur droit avec flèche 13">
              <a:extLst>
                <a:ext uri="{FF2B5EF4-FFF2-40B4-BE49-F238E27FC236}">
                  <a16:creationId xmlns:a16="http://schemas.microsoft.com/office/drawing/2014/main" id="{3DD7A6D8-0479-CAA1-46F7-01F7BBDCDE8A}"/>
                </a:ext>
              </a:extLst>
            </p:cNvPr>
            <p:cNvCxnSpPr>
              <a:cxnSpLocks/>
            </p:cNvCxnSpPr>
            <p:nvPr/>
          </p:nvCxnSpPr>
          <p:spPr>
            <a:xfrm>
              <a:off x="7345515"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ZoneTexte 11">
              <a:extLst>
                <a:ext uri="{FF2B5EF4-FFF2-40B4-BE49-F238E27FC236}">
                  <a16:creationId xmlns:a16="http://schemas.microsoft.com/office/drawing/2014/main" id="{432E84C2-2503-B40D-B741-5A9DF3F3FB01}"/>
                </a:ext>
              </a:extLst>
            </p:cNvPr>
            <p:cNvSpPr txBox="1"/>
            <p:nvPr/>
          </p:nvSpPr>
          <p:spPr>
            <a:xfrm>
              <a:off x="9002257" y="4406652"/>
              <a:ext cx="2139995" cy="15573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err="1">
                  <a:latin typeface="Segoe UI"/>
                  <a:ea typeface="Segoe UI Black"/>
                  <a:cs typeface="Segoe UI"/>
                </a:rPr>
                <a:t>Detect</a:t>
              </a:r>
              <a:r>
                <a:rPr lang="fr-FR" sz="1400" b="1">
                  <a:latin typeface="Segoe UI"/>
                  <a:ea typeface="Segoe UI Black"/>
                  <a:cs typeface="Segoe UI"/>
                </a:rPr>
                <a:t> </a:t>
              </a:r>
              <a:r>
                <a:rPr lang="fr-FR" sz="1400" b="1" err="1">
                  <a:latin typeface="Segoe UI"/>
                  <a:ea typeface="Segoe UI Black"/>
                  <a:cs typeface="Segoe UI"/>
                </a:rPr>
                <a:t>gesture</a:t>
              </a:r>
              <a:r>
                <a:rPr lang="fr-FR" sz="1400" b="1">
                  <a:latin typeface="Segoe UI"/>
                  <a:ea typeface="Segoe UI Black"/>
                  <a:cs typeface="Segoe UI"/>
                </a:rPr>
                <a:t> on </a:t>
              </a:r>
              <a:r>
                <a:rPr lang="fr-FR" sz="1400" b="1" err="1">
                  <a:latin typeface="Segoe UI"/>
                  <a:ea typeface="Segoe UI Black"/>
                  <a:cs typeface="Segoe UI"/>
                </a:rPr>
                <a:t>each</a:t>
              </a:r>
              <a:r>
                <a:rPr lang="fr-FR" sz="1400" b="1">
                  <a:latin typeface="Segoe UI"/>
                  <a:ea typeface="Segoe UI Black"/>
                  <a:cs typeface="Segoe UI"/>
                </a:rPr>
                <a:t> frame</a:t>
              </a:r>
              <a:br>
                <a:rPr lang="en-US" sz="1400" b="1">
                  <a:latin typeface="Segoe UI"/>
                  <a:cs typeface="Segoe UI"/>
                </a:rPr>
              </a:br>
              <a:r>
                <a:rPr lang="fr-FR" sz="1400" b="1">
                  <a:latin typeface="Segoe UI"/>
                  <a:ea typeface="Segoe UI Black"/>
                  <a:cs typeface="Segoe UI"/>
                </a:rPr>
                <a:t>(</a:t>
              </a:r>
              <a:r>
                <a:rPr lang="fr-FR" sz="1400" b="1" err="1">
                  <a:latin typeface="Segoe UI"/>
                  <a:ea typeface="Segoe UI Black"/>
                  <a:cs typeface="Segoe UI"/>
                </a:rPr>
                <a:t>MediaPipe</a:t>
              </a:r>
              <a:r>
                <a:rPr lang="fr-FR" sz="1400" b="1">
                  <a:latin typeface="Segoe UI"/>
                  <a:ea typeface="Segoe UI Black"/>
                  <a:cs typeface="Segoe UI"/>
                </a:rPr>
                <a:t>)</a:t>
              </a:r>
              <a:endParaRPr lang="fr-FR" sz="1400" b="1">
                <a:latin typeface="Segoe UI"/>
                <a:cs typeface="Segoe UI"/>
              </a:endParaRPr>
            </a:p>
          </p:txBody>
        </p:sp>
        <p:pic>
          <p:nvPicPr>
            <p:cNvPr id="16" name="Image 15" descr="Une image contenant Graphique, cercle, symbole, logo&#10;&#10;Description générée automatiquement">
              <a:extLst>
                <a:ext uri="{FF2B5EF4-FFF2-40B4-BE49-F238E27FC236}">
                  <a16:creationId xmlns:a16="http://schemas.microsoft.com/office/drawing/2014/main" id="{AA97BC9B-1D8E-0750-50BE-AD7AF489084A}"/>
                </a:ext>
              </a:extLst>
            </p:cNvPr>
            <p:cNvPicPr>
              <a:picLocks noChangeAspect="1"/>
            </p:cNvPicPr>
            <p:nvPr/>
          </p:nvPicPr>
          <p:blipFill>
            <a:blip r:embed="rId4"/>
            <a:stretch>
              <a:fillRect/>
            </a:stretch>
          </p:blipFill>
          <p:spPr>
            <a:xfrm>
              <a:off x="674107" y="2731243"/>
              <a:ext cx="1880462" cy="1841716"/>
            </a:xfrm>
            <a:prstGeom prst="rect">
              <a:avLst/>
            </a:prstGeom>
          </p:spPr>
        </p:pic>
        <p:sp>
          <p:nvSpPr>
            <p:cNvPr id="17" name="ZoneTexte 15">
              <a:extLst>
                <a:ext uri="{FF2B5EF4-FFF2-40B4-BE49-F238E27FC236}">
                  <a16:creationId xmlns:a16="http://schemas.microsoft.com/office/drawing/2014/main" id="{0F19C099-BA26-DBEA-A988-EC36D6E377C2}"/>
                </a:ext>
              </a:extLst>
            </p:cNvPr>
            <p:cNvSpPr txBox="1"/>
            <p:nvPr/>
          </p:nvSpPr>
          <p:spPr>
            <a:xfrm>
              <a:off x="956193" y="4570523"/>
              <a:ext cx="1320641" cy="8540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solidFill>
                    <a:srgbClr val="4966FF"/>
                  </a:solidFill>
                  <a:latin typeface="Segoe UI"/>
                  <a:ea typeface="Segoe UI Black"/>
                  <a:cs typeface="Segoe UI"/>
                </a:rPr>
                <a:t>Thread 1</a:t>
              </a:r>
            </a:p>
          </p:txBody>
        </p:sp>
      </p:grpSp>
      <p:grpSp>
        <p:nvGrpSpPr>
          <p:cNvPr id="20" name="Groupe 19">
            <a:extLst>
              <a:ext uri="{FF2B5EF4-FFF2-40B4-BE49-F238E27FC236}">
                <a16:creationId xmlns:a16="http://schemas.microsoft.com/office/drawing/2014/main" id="{452856BB-07F9-A938-F063-57007E6B5AD4}"/>
              </a:ext>
            </a:extLst>
          </p:cNvPr>
          <p:cNvGrpSpPr/>
          <p:nvPr/>
        </p:nvGrpSpPr>
        <p:grpSpPr>
          <a:xfrm>
            <a:off x="219791" y="4687634"/>
            <a:ext cx="7027071" cy="1816564"/>
            <a:chOff x="810341" y="2887406"/>
            <a:chExt cx="10635071" cy="2946991"/>
          </a:xfrm>
        </p:grpSpPr>
        <p:sp>
          <p:nvSpPr>
            <p:cNvPr id="21" name="ZoneTexte 16">
              <a:extLst>
                <a:ext uri="{FF2B5EF4-FFF2-40B4-BE49-F238E27FC236}">
                  <a16:creationId xmlns:a16="http://schemas.microsoft.com/office/drawing/2014/main" id="{CE6A2FCE-5739-EBC9-AF0D-89D66E3D53FD}"/>
                </a:ext>
              </a:extLst>
            </p:cNvPr>
            <p:cNvSpPr txBox="1"/>
            <p:nvPr/>
          </p:nvSpPr>
          <p:spPr>
            <a:xfrm>
              <a:off x="956192" y="4636070"/>
              <a:ext cx="1320640" cy="8488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solidFill>
                    <a:srgbClr val="FF5C5C"/>
                  </a:solidFill>
                  <a:latin typeface="Segoe UI"/>
                  <a:ea typeface="Segoe UI Black"/>
                  <a:cs typeface="Segoe UI"/>
                </a:rPr>
                <a:t>Thread 2</a:t>
              </a:r>
            </a:p>
          </p:txBody>
        </p:sp>
        <p:pic>
          <p:nvPicPr>
            <p:cNvPr id="22" name="Image 21" descr="Une image contenant Graphique, cercle, symbole, Police&#10;&#10;Description générée automatiquement">
              <a:extLst>
                <a:ext uri="{FF2B5EF4-FFF2-40B4-BE49-F238E27FC236}">
                  <a16:creationId xmlns:a16="http://schemas.microsoft.com/office/drawing/2014/main" id="{E66FD134-48D8-161B-1967-A60014D4396E}"/>
                </a:ext>
              </a:extLst>
            </p:cNvPr>
            <p:cNvPicPr>
              <a:picLocks noChangeAspect="1"/>
            </p:cNvPicPr>
            <p:nvPr/>
          </p:nvPicPr>
          <p:blipFill>
            <a:blip r:embed="rId5"/>
            <a:stretch>
              <a:fillRect/>
            </a:stretch>
          </p:blipFill>
          <p:spPr>
            <a:xfrm>
              <a:off x="810341" y="3030791"/>
              <a:ext cx="1615770" cy="1607577"/>
            </a:xfrm>
            <a:prstGeom prst="rect">
              <a:avLst/>
            </a:prstGeom>
          </p:spPr>
        </p:pic>
        <p:pic>
          <p:nvPicPr>
            <p:cNvPr id="23" name="Image 22" descr="Une image contenant noir, obscurité&#10;&#10;Description générée automatiquement">
              <a:extLst>
                <a:ext uri="{FF2B5EF4-FFF2-40B4-BE49-F238E27FC236}">
                  <a16:creationId xmlns:a16="http://schemas.microsoft.com/office/drawing/2014/main" id="{6B76443A-4A41-4BE9-F745-BB7A05F8B02F}"/>
                </a:ext>
              </a:extLst>
            </p:cNvPr>
            <p:cNvPicPr>
              <a:picLocks noChangeAspect="1"/>
            </p:cNvPicPr>
            <p:nvPr/>
          </p:nvPicPr>
          <p:blipFill>
            <a:blip r:embed="rId6"/>
            <a:stretch>
              <a:fillRect/>
            </a:stretch>
          </p:blipFill>
          <p:spPr>
            <a:xfrm>
              <a:off x="5296310" y="2973437"/>
              <a:ext cx="1591188" cy="1599381"/>
            </a:xfrm>
            <a:prstGeom prst="rect">
              <a:avLst/>
            </a:prstGeom>
          </p:spPr>
        </p:pic>
        <p:cxnSp>
          <p:nvCxnSpPr>
            <p:cNvPr id="24" name="Connecteur droit avec flèche 23">
              <a:extLst>
                <a:ext uri="{FF2B5EF4-FFF2-40B4-BE49-F238E27FC236}">
                  <a16:creationId xmlns:a16="http://schemas.microsoft.com/office/drawing/2014/main" id="{994A49F6-7C4D-5950-E708-059D04A69793}"/>
                </a:ext>
              </a:extLst>
            </p:cNvPr>
            <p:cNvCxnSpPr/>
            <p:nvPr/>
          </p:nvCxnSpPr>
          <p:spPr>
            <a:xfrm>
              <a:off x="3052096"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5" name="ZoneTexte 22">
              <a:extLst>
                <a:ext uri="{FF2B5EF4-FFF2-40B4-BE49-F238E27FC236}">
                  <a16:creationId xmlns:a16="http://schemas.microsoft.com/office/drawing/2014/main" id="{690144AF-E49B-66C7-43DE-7481539D93E9}"/>
                </a:ext>
              </a:extLst>
            </p:cNvPr>
            <p:cNvSpPr txBox="1"/>
            <p:nvPr/>
          </p:nvSpPr>
          <p:spPr>
            <a:xfrm>
              <a:off x="4798968" y="4709815"/>
              <a:ext cx="2139994" cy="4993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latin typeface="Segoe UI"/>
                  <a:ea typeface="Segoe UI Black"/>
                  <a:cs typeface="Segoe UI"/>
                </a:rPr>
                <a:t>User </a:t>
              </a:r>
              <a:r>
                <a:rPr lang="fr-FR" sz="1400" b="1" err="1">
                  <a:latin typeface="Segoe UI"/>
                  <a:ea typeface="Segoe UI Black"/>
                  <a:cs typeface="Segoe UI"/>
                </a:rPr>
                <a:t>speaks</a:t>
              </a:r>
              <a:endParaRPr lang="fr-FR" sz="1400" b="1" err="1">
                <a:latin typeface="Segoe UI"/>
                <a:cs typeface="Segoe UI"/>
              </a:endParaRPr>
            </a:p>
          </p:txBody>
        </p:sp>
        <p:cxnSp>
          <p:nvCxnSpPr>
            <p:cNvPr id="26" name="Connecteur droit avec flèche 25">
              <a:extLst>
                <a:ext uri="{FF2B5EF4-FFF2-40B4-BE49-F238E27FC236}">
                  <a16:creationId xmlns:a16="http://schemas.microsoft.com/office/drawing/2014/main" id="{6FAC30BD-FA96-2001-28A3-88A2C57C0A6B}"/>
                </a:ext>
              </a:extLst>
            </p:cNvPr>
            <p:cNvCxnSpPr>
              <a:cxnSpLocks/>
            </p:cNvCxnSpPr>
            <p:nvPr/>
          </p:nvCxnSpPr>
          <p:spPr>
            <a:xfrm>
              <a:off x="7370097"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27" name="Image 26" descr="Une image contenant clipart, Graphique, conception&#10;&#10;Description générée automatiquement">
              <a:extLst>
                <a:ext uri="{FF2B5EF4-FFF2-40B4-BE49-F238E27FC236}">
                  <a16:creationId xmlns:a16="http://schemas.microsoft.com/office/drawing/2014/main" id="{CBBBBD38-D002-15F6-9AAF-BE2DC381629D}"/>
                </a:ext>
              </a:extLst>
            </p:cNvPr>
            <p:cNvPicPr>
              <a:picLocks noChangeAspect="1"/>
            </p:cNvPicPr>
            <p:nvPr/>
          </p:nvPicPr>
          <p:blipFill>
            <a:blip r:embed="rId7"/>
            <a:stretch>
              <a:fillRect/>
            </a:stretch>
          </p:blipFill>
          <p:spPr>
            <a:xfrm>
              <a:off x="9450439" y="2887406"/>
              <a:ext cx="1599382" cy="1591187"/>
            </a:xfrm>
            <a:prstGeom prst="rect">
              <a:avLst/>
            </a:prstGeom>
          </p:spPr>
        </p:pic>
        <p:sp>
          <p:nvSpPr>
            <p:cNvPr id="28" name="ZoneTexte 25">
              <a:extLst>
                <a:ext uri="{FF2B5EF4-FFF2-40B4-BE49-F238E27FC236}">
                  <a16:creationId xmlns:a16="http://schemas.microsoft.com/office/drawing/2014/main" id="{1D0AA0E3-07D9-460E-22D3-A2F6C1F985C0}"/>
                </a:ext>
              </a:extLst>
            </p:cNvPr>
            <p:cNvSpPr txBox="1"/>
            <p:nvPr/>
          </p:nvSpPr>
          <p:spPr>
            <a:xfrm>
              <a:off x="8551611" y="4636070"/>
              <a:ext cx="2893801" cy="11983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latin typeface="Segoe UI"/>
                  <a:ea typeface="Segoe UI Black"/>
                  <a:cs typeface="Segoe UI"/>
                </a:rPr>
                <a:t>Trigger sentence </a:t>
              </a:r>
              <a:r>
                <a:rPr lang="fr-FR" sz="1400" b="1" err="1">
                  <a:latin typeface="Segoe UI"/>
                  <a:ea typeface="Segoe UI Black"/>
                  <a:cs typeface="Segoe UI"/>
                </a:rPr>
                <a:t>recognised</a:t>
              </a:r>
              <a:br>
                <a:rPr lang="fr-FR" sz="1400" b="1">
                  <a:latin typeface="Segoe UI"/>
                  <a:ea typeface="Segoe UI Black"/>
                  <a:cs typeface="Segoe UI"/>
                </a:rPr>
              </a:br>
              <a:r>
                <a:rPr lang="fr-FR" sz="1400" b="1">
                  <a:latin typeface="Segoe UI"/>
                  <a:ea typeface="Segoe UI Black"/>
                  <a:cs typeface="Segoe UI"/>
                </a:rPr>
                <a:t>(</a:t>
              </a:r>
              <a:r>
                <a:rPr lang="fr-FR" sz="1400" b="1" err="1">
                  <a:latin typeface="Segoe UI"/>
                  <a:ea typeface="Segoe UI Black"/>
                  <a:cs typeface="Segoe UI"/>
                </a:rPr>
                <a:t>Whisper</a:t>
              </a:r>
              <a:r>
                <a:rPr lang="fr-FR" sz="1400" b="1">
                  <a:latin typeface="Segoe UI"/>
                  <a:ea typeface="Segoe UI Black"/>
                  <a:cs typeface="Segoe UI"/>
                </a:rPr>
                <a:t>)</a:t>
              </a:r>
              <a:endParaRPr lang="fr-FR" sz="1400" b="1" err="1">
                <a:latin typeface="Segoe UI"/>
                <a:cs typeface="Segoe UI"/>
              </a:endParaRPr>
            </a:p>
          </p:txBody>
        </p:sp>
      </p:grpSp>
      <p:sp>
        <p:nvSpPr>
          <p:cNvPr id="30" name="ZoneTexte 29">
            <a:extLst>
              <a:ext uri="{FF2B5EF4-FFF2-40B4-BE49-F238E27FC236}">
                <a16:creationId xmlns:a16="http://schemas.microsoft.com/office/drawing/2014/main" id="{1300E2A1-1BD6-A20D-52A0-CAF44C8AD8D4}"/>
              </a:ext>
            </a:extLst>
          </p:cNvPr>
          <p:cNvSpPr txBox="1"/>
          <p:nvPr/>
        </p:nvSpPr>
        <p:spPr>
          <a:xfrm>
            <a:off x="13168495" y="5009713"/>
            <a:ext cx="2139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i="1">
                <a:solidFill>
                  <a:schemeClr val="accent6"/>
                </a:solidFill>
                <a:latin typeface="Segoe UI"/>
                <a:ea typeface="Segoe UI Black"/>
                <a:cs typeface="Segoe UI"/>
              </a:rPr>
              <a:t>"</a:t>
            </a:r>
            <a:r>
              <a:rPr lang="fr-FR" b="1" i="1" err="1">
                <a:solidFill>
                  <a:schemeClr val="accent6"/>
                </a:solidFill>
                <a:latin typeface="Segoe UI"/>
                <a:ea typeface="Segoe UI Black"/>
                <a:cs typeface="Segoe UI"/>
              </a:rPr>
              <a:t>object</a:t>
            </a:r>
            <a:r>
              <a:rPr lang="fr-FR" b="1" i="1">
                <a:solidFill>
                  <a:schemeClr val="accent6"/>
                </a:solidFill>
                <a:latin typeface="Segoe UI"/>
                <a:ea typeface="Segoe UI Black"/>
                <a:cs typeface="Segoe UI"/>
              </a:rPr>
              <a:t>", "</a:t>
            </a:r>
            <a:r>
              <a:rPr lang="fr-FR" b="1" i="1" err="1">
                <a:solidFill>
                  <a:schemeClr val="accent6"/>
                </a:solidFill>
                <a:latin typeface="Segoe UI"/>
                <a:ea typeface="Segoe UI Black"/>
                <a:cs typeface="Segoe UI"/>
              </a:rPr>
              <a:t>color</a:t>
            </a:r>
            <a:r>
              <a:rPr lang="fr-FR" b="1" i="1">
                <a:solidFill>
                  <a:schemeClr val="accent6"/>
                </a:solidFill>
                <a:latin typeface="Segoe UI"/>
                <a:ea typeface="Segoe UI Black"/>
                <a:cs typeface="Segoe UI"/>
              </a:rPr>
              <a:t>"</a:t>
            </a:r>
            <a:endParaRPr lang="fr-FR" b="1" i="1">
              <a:solidFill>
                <a:schemeClr val="accent6"/>
              </a:solidFill>
              <a:latin typeface="Segoe UI"/>
              <a:cs typeface="Segoe UI"/>
            </a:endParaRPr>
          </a:p>
        </p:txBody>
      </p:sp>
      <p:cxnSp>
        <p:nvCxnSpPr>
          <p:cNvPr id="32" name="Connecteur droit avec flèche 31">
            <a:extLst>
              <a:ext uri="{FF2B5EF4-FFF2-40B4-BE49-F238E27FC236}">
                <a16:creationId xmlns:a16="http://schemas.microsoft.com/office/drawing/2014/main" id="{CC4DDAE6-C886-76AA-7323-0F67A0733C40}"/>
              </a:ext>
            </a:extLst>
          </p:cNvPr>
          <p:cNvCxnSpPr/>
          <p:nvPr/>
        </p:nvCxnSpPr>
        <p:spPr>
          <a:xfrm flipV="1">
            <a:off x="12349287" y="5190053"/>
            <a:ext cx="821825" cy="53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4" name="ZoneTexte 33">
            <a:extLst>
              <a:ext uri="{FF2B5EF4-FFF2-40B4-BE49-F238E27FC236}">
                <a16:creationId xmlns:a16="http://schemas.microsoft.com/office/drawing/2014/main" id="{6448E1FF-570A-F669-52E1-703ABE931CD9}"/>
              </a:ext>
            </a:extLst>
          </p:cNvPr>
          <p:cNvSpPr txBox="1"/>
          <p:nvPr/>
        </p:nvSpPr>
        <p:spPr>
          <a:xfrm>
            <a:off x="13166314" y="2391135"/>
            <a:ext cx="2139995"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700" b="1" i="1">
                <a:solidFill>
                  <a:srgbClr val="92D050"/>
                </a:solidFill>
                <a:latin typeface="Segoe UI"/>
                <a:ea typeface="Segoe UI Black"/>
                <a:cs typeface="Calibri"/>
              </a:rPr>
              <a:t>Index </a:t>
            </a:r>
            <a:r>
              <a:rPr lang="fr-FR" sz="1700" b="1" i="1" err="1">
                <a:solidFill>
                  <a:srgbClr val="92D050"/>
                </a:solidFill>
                <a:latin typeface="Segoe UI"/>
                <a:ea typeface="Segoe UI Black"/>
                <a:cs typeface="Calibri"/>
              </a:rPr>
              <a:t>coordinates</a:t>
            </a:r>
            <a:endParaRPr lang="fr-FR" sz="1700" b="1">
              <a:solidFill>
                <a:srgbClr val="92D050"/>
              </a:solidFill>
              <a:latin typeface="Segoe UI"/>
              <a:ea typeface="Segoe UI Black"/>
              <a:cs typeface="Calibri"/>
            </a:endParaRPr>
          </a:p>
        </p:txBody>
      </p:sp>
      <p:cxnSp>
        <p:nvCxnSpPr>
          <p:cNvPr id="36" name="Connecteur droit avec flèche 35">
            <a:extLst>
              <a:ext uri="{FF2B5EF4-FFF2-40B4-BE49-F238E27FC236}">
                <a16:creationId xmlns:a16="http://schemas.microsoft.com/office/drawing/2014/main" id="{C6D3325E-70ED-50A9-AFE3-E4EEF0E76B90}"/>
              </a:ext>
            </a:extLst>
          </p:cNvPr>
          <p:cNvCxnSpPr>
            <a:cxnSpLocks/>
          </p:cNvCxnSpPr>
          <p:nvPr/>
        </p:nvCxnSpPr>
        <p:spPr>
          <a:xfrm flipV="1">
            <a:off x="12349286" y="2591995"/>
            <a:ext cx="821825" cy="53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38" name="Image 37" descr="Une image contenant cercle, Graphique, symbole, Caractère coloré&#10;&#10;Description générée automatiquement">
            <a:extLst>
              <a:ext uri="{FF2B5EF4-FFF2-40B4-BE49-F238E27FC236}">
                <a16:creationId xmlns:a16="http://schemas.microsoft.com/office/drawing/2014/main" id="{5C44535D-2083-86A6-2C9E-474CEACBABAD}"/>
              </a:ext>
            </a:extLst>
          </p:cNvPr>
          <p:cNvPicPr>
            <a:picLocks noChangeAspect="1"/>
          </p:cNvPicPr>
          <p:nvPr/>
        </p:nvPicPr>
        <p:blipFill>
          <a:blip r:embed="rId8"/>
          <a:stretch>
            <a:fillRect/>
          </a:stretch>
        </p:blipFill>
        <p:spPr>
          <a:xfrm>
            <a:off x="14842150" y="3406334"/>
            <a:ext cx="936172" cy="936172"/>
          </a:xfrm>
          <a:prstGeom prst="rect">
            <a:avLst/>
          </a:prstGeom>
        </p:spPr>
      </p:pic>
      <p:cxnSp>
        <p:nvCxnSpPr>
          <p:cNvPr id="40" name="Connecteur droit avec flèche 39">
            <a:extLst>
              <a:ext uri="{FF2B5EF4-FFF2-40B4-BE49-F238E27FC236}">
                <a16:creationId xmlns:a16="http://schemas.microsoft.com/office/drawing/2014/main" id="{E5DB4430-742B-C095-A18B-536A8B0B37E9}"/>
              </a:ext>
            </a:extLst>
          </p:cNvPr>
          <p:cNvCxnSpPr>
            <a:cxnSpLocks/>
          </p:cNvCxnSpPr>
          <p:nvPr/>
        </p:nvCxnSpPr>
        <p:spPr>
          <a:xfrm>
            <a:off x="14344999" y="2931141"/>
            <a:ext cx="662168" cy="2559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2" name="Connecteur droit avec flèche 41">
            <a:extLst>
              <a:ext uri="{FF2B5EF4-FFF2-40B4-BE49-F238E27FC236}">
                <a16:creationId xmlns:a16="http://schemas.microsoft.com/office/drawing/2014/main" id="{9CDD4816-47FB-F58C-E8F5-30865DA3A296}"/>
              </a:ext>
            </a:extLst>
          </p:cNvPr>
          <p:cNvCxnSpPr>
            <a:cxnSpLocks/>
          </p:cNvCxnSpPr>
          <p:nvPr/>
        </p:nvCxnSpPr>
        <p:spPr>
          <a:xfrm flipV="1">
            <a:off x="14352255" y="4573193"/>
            <a:ext cx="654911" cy="27383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4" name="ZoneTexte 22">
            <a:extLst>
              <a:ext uri="{FF2B5EF4-FFF2-40B4-BE49-F238E27FC236}">
                <a16:creationId xmlns:a16="http://schemas.microsoft.com/office/drawing/2014/main" id="{CBD6F934-7F92-DF30-927E-2305E12E2904}"/>
              </a:ext>
            </a:extLst>
          </p:cNvPr>
          <p:cNvSpPr txBox="1"/>
          <p:nvPr/>
        </p:nvSpPr>
        <p:spPr>
          <a:xfrm>
            <a:off x="15767007" y="3574895"/>
            <a:ext cx="1530104" cy="76043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latin typeface="Segoe UI"/>
                <a:ea typeface="Segoe UI Black"/>
                <a:cs typeface="Segoe UI"/>
              </a:rPr>
              <a:t>Trigger </a:t>
            </a:r>
            <a:r>
              <a:rPr lang="fr-FR" sz="1400" b="1" err="1">
                <a:latin typeface="Segoe UI"/>
                <a:ea typeface="Segoe UI Black"/>
                <a:cs typeface="Segoe UI"/>
              </a:rPr>
              <a:t>object</a:t>
            </a:r>
            <a:r>
              <a:rPr lang="fr-FR" sz="1400" b="1">
                <a:latin typeface="Segoe UI"/>
                <a:ea typeface="Segoe UI Black"/>
                <a:cs typeface="Segoe UI"/>
              </a:rPr>
              <a:t>/</a:t>
            </a:r>
            <a:r>
              <a:rPr lang="fr-FR" sz="1400" b="1" err="1">
                <a:latin typeface="Segoe UI"/>
                <a:ea typeface="Segoe UI Black"/>
                <a:cs typeface="Segoe UI"/>
              </a:rPr>
              <a:t>color</a:t>
            </a:r>
            <a:br>
              <a:rPr lang="fr-FR" sz="1400" b="1">
                <a:latin typeface="Segoe UI"/>
                <a:ea typeface="Segoe UI Black"/>
                <a:cs typeface="Segoe UI"/>
              </a:rPr>
            </a:br>
            <a:r>
              <a:rPr lang="fr-FR" sz="1400" b="1" err="1">
                <a:latin typeface="Segoe UI"/>
                <a:ea typeface="Segoe UI Black"/>
                <a:cs typeface="Segoe UI"/>
              </a:rPr>
              <a:t>detection</a:t>
            </a:r>
          </a:p>
        </p:txBody>
      </p:sp>
    </p:spTree>
    <p:extLst>
      <p:ext uri="{BB962C8B-B14F-4D97-AF65-F5344CB8AC3E}">
        <p14:creationId xmlns:p14="http://schemas.microsoft.com/office/powerpoint/2010/main" val="2667697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err="1">
                <a:latin typeface="Segoe UI"/>
                <a:ea typeface="Segoe UI Black"/>
                <a:cs typeface="Segoe UI"/>
              </a:rPr>
              <a:t>Modalities</a:t>
            </a:r>
            <a:r>
              <a:rPr lang="fr-FR" b="1">
                <a:latin typeface="Segoe UI"/>
                <a:ea typeface="Segoe UI Black"/>
                <a:cs typeface="Segoe UI"/>
              </a:rPr>
              <a:t> Fusion</a:t>
            </a:r>
            <a:endParaRPr lang="fr-FR">
              <a:latin typeface="Segoe UI"/>
              <a:cs typeface="Segoe UI"/>
            </a:endParaRPr>
          </a:p>
        </p:txBody>
      </p:sp>
      <p:sp>
        <p:nvSpPr>
          <p:cNvPr id="3" name="Slide Number Placeholder 2">
            <a:extLst>
              <a:ext uri="{FF2B5EF4-FFF2-40B4-BE49-F238E27FC236}">
                <a16:creationId xmlns:a16="http://schemas.microsoft.com/office/drawing/2014/main" id="{EF7BDBC3-4926-188F-91F4-7C9D0BB55C97}"/>
              </a:ext>
            </a:extLst>
          </p:cNvPr>
          <p:cNvSpPr>
            <a:spLocks noGrp="1"/>
          </p:cNvSpPr>
          <p:nvPr>
            <p:ph type="sldNum" sz="quarter" idx="12"/>
          </p:nvPr>
        </p:nvSpPr>
        <p:spPr/>
        <p:txBody>
          <a:bodyPr/>
          <a:lstStyle/>
          <a:p>
            <a:fld id="{AA521E76-5141-402C-AA3D-5DFE56D5A097}" type="slidenum">
              <a:rPr lang="en-CH" smtClean="0"/>
              <a:t>52</a:t>
            </a:fld>
            <a:endParaRPr lang="en-CH"/>
          </a:p>
        </p:txBody>
      </p:sp>
      <p:sp>
        <p:nvSpPr>
          <p:cNvPr id="8" name="ZoneTexte 7">
            <a:extLst>
              <a:ext uri="{FF2B5EF4-FFF2-40B4-BE49-F238E27FC236}">
                <a16:creationId xmlns:a16="http://schemas.microsoft.com/office/drawing/2014/main" id="{58A95018-50F1-AD9D-3EE0-D962A581022A}"/>
              </a:ext>
            </a:extLst>
          </p:cNvPr>
          <p:cNvSpPr txBox="1"/>
          <p:nvPr/>
        </p:nvSpPr>
        <p:spPr>
          <a:xfrm>
            <a:off x="7949317" y="4988836"/>
            <a:ext cx="2139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i="1">
                <a:solidFill>
                  <a:schemeClr val="accent6"/>
                </a:solidFill>
                <a:latin typeface="Segoe UI"/>
                <a:ea typeface="Segoe UI Black"/>
                <a:cs typeface="Segoe UI"/>
              </a:rPr>
              <a:t>"</a:t>
            </a:r>
            <a:r>
              <a:rPr lang="fr-FR" b="1" i="1" err="1">
                <a:solidFill>
                  <a:schemeClr val="accent6"/>
                </a:solidFill>
                <a:latin typeface="Segoe UI"/>
                <a:ea typeface="Segoe UI Black"/>
                <a:cs typeface="Segoe UI"/>
              </a:rPr>
              <a:t>object</a:t>
            </a:r>
            <a:r>
              <a:rPr lang="fr-FR" b="1" i="1">
                <a:solidFill>
                  <a:schemeClr val="accent6"/>
                </a:solidFill>
                <a:latin typeface="Segoe UI"/>
                <a:ea typeface="Segoe UI Black"/>
                <a:cs typeface="Segoe UI"/>
              </a:rPr>
              <a:t>", "</a:t>
            </a:r>
            <a:r>
              <a:rPr lang="fr-FR" b="1" i="1" err="1">
                <a:solidFill>
                  <a:schemeClr val="accent6"/>
                </a:solidFill>
                <a:latin typeface="Segoe UI"/>
                <a:ea typeface="Segoe UI Black"/>
                <a:cs typeface="Segoe UI"/>
              </a:rPr>
              <a:t>color</a:t>
            </a:r>
            <a:r>
              <a:rPr lang="fr-FR" b="1" i="1">
                <a:solidFill>
                  <a:schemeClr val="accent6"/>
                </a:solidFill>
                <a:latin typeface="Segoe UI"/>
                <a:ea typeface="Segoe UI Black"/>
                <a:cs typeface="Segoe UI"/>
              </a:rPr>
              <a:t>"</a:t>
            </a:r>
            <a:endParaRPr lang="fr-FR" b="1" i="1">
              <a:solidFill>
                <a:schemeClr val="accent6"/>
              </a:solidFill>
              <a:latin typeface="Segoe UI"/>
              <a:cs typeface="Segoe UI"/>
            </a:endParaRPr>
          </a:p>
        </p:txBody>
      </p:sp>
      <p:cxnSp>
        <p:nvCxnSpPr>
          <p:cNvPr id="10" name="Connecteur droit avec flèche 9">
            <a:extLst>
              <a:ext uri="{FF2B5EF4-FFF2-40B4-BE49-F238E27FC236}">
                <a16:creationId xmlns:a16="http://schemas.microsoft.com/office/drawing/2014/main" id="{F2A95A25-C1B5-884B-D3E7-833952E79498}"/>
              </a:ext>
            </a:extLst>
          </p:cNvPr>
          <p:cNvCxnSpPr/>
          <p:nvPr/>
        </p:nvCxnSpPr>
        <p:spPr>
          <a:xfrm flipV="1">
            <a:off x="7130109" y="5169176"/>
            <a:ext cx="821825" cy="53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8ADCB371-3631-8BE9-644D-E0A591B141C9}"/>
              </a:ext>
            </a:extLst>
          </p:cNvPr>
          <p:cNvSpPr txBox="1"/>
          <p:nvPr/>
        </p:nvSpPr>
        <p:spPr>
          <a:xfrm>
            <a:off x="7957574" y="2370258"/>
            <a:ext cx="2139995"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700" b="1" i="1">
                <a:solidFill>
                  <a:srgbClr val="92D050"/>
                </a:solidFill>
                <a:latin typeface="Segoe UI"/>
                <a:ea typeface="Segoe UI Black"/>
                <a:cs typeface="Calibri"/>
              </a:rPr>
              <a:t>Index </a:t>
            </a:r>
            <a:r>
              <a:rPr lang="fr-FR" sz="1700" b="1" i="1" err="1">
                <a:solidFill>
                  <a:srgbClr val="92D050"/>
                </a:solidFill>
                <a:latin typeface="Segoe UI"/>
                <a:ea typeface="Segoe UI Black"/>
                <a:cs typeface="Calibri"/>
              </a:rPr>
              <a:t>coordinates</a:t>
            </a:r>
            <a:endParaRPr lang="fr-FR" sz="1700" b="1">
              <a:solidFill>
                <a:srgbClr val="92D050"/>
              </a:solidFill>
              <a:latin typeface="Segoe UI"/>
              <a:ea typeface="Segoe UI Black"/>
              <a:cs typeface="Calibri"/>
            </a:endParaRPr>
          </a:p>
        </p:txBody>
      </p:sp>
      <p:grpSp>
        <p:nvGrpSpPr>
          <p:cNvPr id="40" name="Groupe 39">
            <a:extLst>
              <a:ext uri="{FF2B5EF4-FFF2-40B4-BE49-F238E27FC236}">
                <a16:creationId xmlns:a16="http://schemas.microsoft.com/office/drawing/2014/main" id="{494FB7A6-F8E3-ACA2-68D4-C4B27755B24C}"/>
              </a:ext>
            </a:extLst>
          </p:cNvPr>
          <p:cNvGrpSpPr/>
          <p:nvPr/>
        </p:nvGrpSpPr>
        <p:grpSpPr>
          <a:xfrm>
            <a:off x="216907" y="2009671"/>
            <a:ext cx="6829267" cy="1996651"/>
            <a:chOff x="674107" y="2704996"/>
            <a:chExt cx="10468145" cy="3258964"/>
          </a:xfrm>
        </p:grpSpPr>
        <p:sp>
          <p:nvSpPr>
            <p:cNvPr id="30" name="ZoneTexte 7">
              <a:extLst>
                <a:ext uri="{FF2B5EF4-FFF2-40B4-BE49-F238E27FC236}">
                  <a16:creationId xmlns:a16="http://schemas.microsoft.com/office/drawing/2014/main" id="{664E261C-FEFF-1313-0717-B3CF7788B27C}"/>
                </a:ext>
              </a:extLst>
            </p:cNvPr>
            <p:cNvSpPr txBox="1"/>
            <p:nvPr/>
          </p:nvSpPr>
          <p:spPr>
            <a:xfrm>
              <a:off x="4905483" y="4488586"/>
              <a:ext cx="2139995" cy="120565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err="1">
                  <a:latin typeface="Segoe UI"/>
                  <a:ea typeface="Segoe UI Black"/>
                  <a:cs typeface="Calibri"/>
                </a:rPr>
                <a:t>Video</a:t>
              </a:r>
              <a:r>
                <a:rPr lang="fr-FR" sz="1400" b="1">
                  <a:latin typeface="Segoe UI"/>
                  <a:ea typeface="Segoe UI Black"/>
                  <a:cs typeface="Calibri"/>
                </a:rPr>
                <a:t> capture </a:t>
              </a:r>
              <a:r>
                <a:rPr lang="fr-FR" sz="1400" b="1" err="1">
                  <a:latin typeface="Segoe UI"/>
                  <a:ea typeface="Segoe UI Black"/>
                  <a:cs typeface="Calibri"/>
                </a:rPr>
                <a:t>each</a:t>
              </a:r>
              <a:r>
                <a:rPr lang="fr-FR" sz="1400" b="1">
                  <a:latin typeface="Segoe UI"/>
                  <a:ea typeface="Segoe UI Black"/>
                  <a:cs typeface="Calibri"/>
                </a:rPr>
                <a:t> frame (</a:t>
              </a:r>
              <a:r>
                <a:rPr lang="fr-FR" sz="1400" b="1" err="1">
                  <a:latin typeface="Segoe UI"/>
                  <a:ea typeface="Segoe UI Black"/>
                  <a:cs typeface="Calibri"/>
                </a:rPr>
                <a:t>OpenCV</a:t>
              </a:r>
              <a:r>
                <a:rPr lang="fr-FR" sz="1400" b="1">
                  <a:latin typeface="Segoe UI"/>
                  <a:ea typeface="Segoe UI Black"/>
                  <a:cs typeface="Calibri"/>
                </a:rPr>
                <a:t>)</a:t>
              </a:r>
              <a:endParaRPr lang="fr-FR" sz="1400" b="1">
                <a:latin typeface="Segoe UI"/>
                <a:cs typeface="Segoe UI"/>
              </a:endParaRPr>
            </a:p>
          </p:txBody>
        </p:sp>
        <p:grpSp>
          <p:nvGrpSpPr>
            <p:cNvPr id="31" name="Groupe 30">
              <a:extLst>
                <a:ext uri="{FF2B5EF4-FFF2-40B4-BE49-F238E27FC236}">
                  <a16:creationId xmlns:a16="http://schemas.microsoft.com/office/drawing/2014/main" id="{E3D8A913-F19B-F805-7793-DE720C4A2F3B}"/>
                </a:ext>
              </a:extLst>
            </p:cNvPr>
            <p:cNvGrpSpPr/>
            <p:nvPr/>
          </p:nvGrpSpPr>
          <p:grpSpPr>
            <a:xfrm>
              <a:off x="4990865" y="2704996"/>
              <a:ext cx="1771528" cy="1453610"/>
              <a:chOff x="4990865" y="2704996"/>
              <a:chExt cx="2652745" cy="2158021"/>
            </a:xfrm>
          </p:grpSpPr>
          <p:pic>
            <p:nvPicPr>
              <p:cNvPr id="38" name="Image 37" descr="Une image contenant symbole, Graphique, conception, clipart&#10;&#10;Description générée automatiquement">
                <a:extLst>
                  <a:ext uri="{FF2B5EF4-FFF2-40B4-BE49-F238E27FC236}">
                    <a16:creationId xmlns:a16="http://schemas.microsoft.com/office/drawing/2014/main" id="{59D8C9A4-EB72-A6FC-EB7F-C6AA7E24D994}"/>
                  </a:ext>
                </a:extLst>
              </p:cNvPr>
              <p:cNvPicPr>
                <a:picLocks noChangeAspect="1"/>
              </p:cNvPicPr>
              <p:nvPr/>
            </p:nvPicPr>
            <p:blipFill rotWithShape="1">
              <a:blip r:embed="rId2"/>
              <a:srcRect r="2287" b="2703"/>
              <a:stretch/>
            </p:blipFill>
            <p:spPr>
              <a:xfrm>
                <a:off x="5086796" y="2704996"/>
                <a:ext cx="2556814" cy="2158021"/>
              </a:xfrm>
              <a:prstGeom prst="rect">
                <a:avLst/>
              </a:prstGeom>
            </p:spPr>
          </p:pic>
          <p:sp>
            <p:nvSpPr>
              <p:cNvPr id="39" name="Rectangle 38">
                <a:extLst>
                  <a:ext uri="{FF2B5EF4-FFF2-40B4-BE49-F238E27FC236}">
                    <a16:creationId xmlns:a16="http://schemas.microsoft.com/office/drawing/2014/main" id="{6C7BF5E2-FFCC-BE28-4A1D-5213D36899D9}"/>
                  </a:ext>
                </a:extLst>
              </p:cNvPr>
              <p:cNvSpPr/>
              <p:nvPr/>
            </p:nvSpPr>
            <p:spPr>
              <a:xfrm>
                <a:off x="4990865" y="3724171"/>
                <a:ext cx="326571" cy="2939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CH"/>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grpSp>
        <p:cxnSp>
          <p:nvCxnSpPr>
            <p:cNvPr id="32" name="Connecteur droit avec flèche 31">
              <a:extLst>
                <a:ext uri="{FF2B5EF4-FFF2-40B4-BE49-F238E27FC236}">
                  <a16:creationId xmlns:a16="http://schemas.microsoft.com/office/drawing/2014/main" id="{440AEBD4-6899-FC25-6441-12A57BBE99C3}"/>
                </a:ext>
              </a:extLst>
            </p:cNvPr>
            <p:cNvCxnSpPr/>
            <p:nvPr/>
          </p:nvCxnSpPr>
          <p:spPr>
            <a:xfrm>
              <a:off x="3052096"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33" name="Image 32">
              <a:extLst>
                <a:ext uri="{FF2B5EF4-FFF2-40B4-BE49-F238E27FC236}">
                  <a16:creationId xmlns:a16="http://schemas.microsoft.com/office/drawing/2014/main" id="{36687642-186E-2C49-38D7-368114F2AF28}"/>
                </a:ext>
              </a:extLst>
            </p:cNvPr>
            <p:cNvPicPr>
              <a:picLocks noChangeAspect="1"/>
            </p:cNvPicPr>
            <p:nvPr/>
          </p:nvPicPr>
          <p:blipFill>
            <a:blip r:embed="rId3"/>
            <a:stretch>
              <a:fillRect/>
            </a:stretch>
          </p:blipFill>
          <p:spPr>
            <a:xfrm>
              <a:off x="9391906" y="2706637"/>
              <a:ext cx="1741026" cy="1674146"/>
            </a:xfrm>
            <a:prstGeom prst="rect">
              <a:avLst/>
            </a:prstGeom>
          </p:spPr>
        </p:pic>
        <p:cxnSp>
          <p:nvCxnSpPr>
            <p:cNvPr id="34" name="Connecteur droit avec flèche 33">
              <a:extLst>
                <a:ext uri="{FF2B5EF4-FFF2-40B4-BE49-F238E27FC236}">
                  <a16:creationId xmlns:a16="http://schemas.microsoft.com/office/drawing/2014/main" id="{ECF37279-172F-CB0E-0119-A40998E41C80}"/>
                </a:ext>
              </a:extLst>
            </p:cNvPr>
            <p:cNvCxnSpPr>
              <a:cxnSpLocks/>
            </p:cNvCxnSpPr>
            <p:nvPr/>
          </p:nvCxnSpPr>
          <p:spPr>
            <a:xfrm>
              <a:off x="7345515"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5" name="ZoneTexte 11">
              <a:extLst>
                <a:ext uri="{FF2B5EF4-FFF2-40B4-BE49-F238E27FC236}">
                  <a16:creationId xmlns:a16="http://schemas.microsoft.com/office/drawing/2014/main" id="{E17AFF87-CDCF-82F7-64E3-D5CCA0392DD2}"/>
                </a:ext>
              </a:extLst>
            </p:cNvPr>
            <p:cNvSpPr txBox="1"/>
            <p:nvPr/>
          </p:nvSpPr>
          <p:spPr>
            <a:xfrm>
              <a:off x="9002257" y="4406652"/>
              <a:ext cx="2139995" cy="15573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err="1">
                  <a:latin typeface="Segoe UI"/>
                  <a:ea typeface="Segoe UI Black"/>
                  <a:cs typeface="Segoe UI"/>
                </a:rPr>
                <a:t>Detect</a:t>
              </a:r>
              <a:r>
                <a:rPr lang="fr-FR" sz="1400" b="1">
                  <a:latin typeface="Segoe UI"/>
                  <a:ea typeface="Segoe UI Black"/>
                  <a:cs typeface="Segoe UI"/>
                </a:rPr>
                <a:t> </a:t>
              </a:r>
              <a:r>
                <a:rPr lang="fr-FR" sz="1400" b="1" err="1">
                  <a:latin typeface="Segoe UI"/>
                  <a:ea typeface="Segoe UI Black"/>
                  <a:cs typeface="Segoe UI"/>
                </a:rPr>
                <a:t>gesture</a:t>
              </a:r>
              <a:r>
                <a:rPr lang="fr-FR" sz="1400" b="1">
                  <a:latin typeface="Segoe UI"/>
                  <a:ea typeface="Segoe UI Black"/>
                  <a:cs typeface="Segoe UI"/>
                </a:rPr>
                <a:t> on </a:t>
              </a:r>
              <a:r>
                <a:rPr lang="fr-FR" sz="1400" b="1" err="1">
                  <a:latin typeface="Segoe UI"/>
                  <a:ea typeface="Segoe UI Black"/>
                  <a:cs typeface="Segoe UI"/>
                </a:rPr>
                <a:t>each</a:t>
              </a:r>
              <a:r>
                <a:rPr lang="fr-FR" sz="1400" b="1">
                  <a:latin typeface="Segoe UI"/>
                  <a:ea typeface="Segoe UI Black"/>
                  <a:cs typeface="Segoe UI"/>
                </a:rPr>
                <a:t> frame</a:t>
              </a:r>
              <a:br>
                <a:rPr lang="en-US" sz="1400">
                  <a:latin typeface="Segoe UI"/>
                  <a:cs typeface="Segoe UI"/>
                </a:rPr>
              </a:br>
              <a:r>
                <a:rPr lang="fr-FR" sz="1400" b="1">
                  <a:latin typeface="Segoe UI"/>
                  <a:ea typeface="Segoe UI Black"/>
                  <a:cs typeface="Segoe UI"/>
                </a:rPr>
                <a:t>(</a:t>
              </a:r>
              <a:r>
                <a:rPr lang="fr-FR" sz="1400" b="1" err="1">
                  <a:latin typeface="Segoe UI"/>
                  <a:ea typeface="Segoe UI Black"/>
                  <a:cs typeface="Segoe UI"/>
                </a:rPr>
                <a:t>MediaPipe</a:t>
              </a:r>
              <a:r>
                <a:rPr lang="fr-FR" sz="1400" b="1">
                  <a:latin typeface="Segoe UI"/>
                  <a:ea typeface="Segoe UI Black"/>
                  <a:cs typeface="Segoe UI"/>
                </a:rPr>
                <a:t>)</a:t>
              </a:r>
              <a:endParaRPr lang="fr-FR" sz="1400">
                <a:latin typeface="Segoe UI"/>
                <a:cs typeface="Segoe UI"/>
              </a:endParaRPr>
            </a:p>
          </p:txBody>
        </p:sp>
        <p:pic>
          <p:nvPicPr>
            <p:cNvPr id="36" name="Image 35" descr="Une image contenant Graphique, cercle, symbole, logo&#10;&#10;Description générée automatiquement">
              <a:extLst>
                <a:ext uri="{FF2B5EF4-FFF2-40B4-BE49-F238E27FC236}">
                  <a16:creationId xmlns:a16="http://schemas.microsoft.com/office/drawing/2014/main" id="{E9E17AA5-09E6-2E82-C689-B5FA6DEDC874}"/>
                </a:ext>
              </a:extLst>
            </p:cNvPr>
            <p:cNvPicPr>
              <a:picLocks noChangeAspect="1"/>
            </p:cNvPicPr>
            <p:nvPr/>
          </p:nvPicPr>
          <p:blipFill>
            <a:blip r:embed="rId4"/>
            <a:stretch>
              <a:fillRect/>
            </a:stretch>
          </p:blipFill>
          <p:spPr>
            <a:xfrm>
              <a:off x="674107" y="2731243"/>
              <a:ext cx="1880462" cy="1841716"/>
            </a:xfrm>
            <a:prstGeom prst="rect">
              <a:avLst/>
            </a:prstGeom>
          </p:spPr>
        </p:pic>
        <p:sp>
          <p:nvSpPr>
            <p:cNvPr id="37" name="ZoneTexte 15">
              <a:extLst>
                <a:ext uri="{FF2B5EF4-FFF2-40B4-BE49-F238E27FC236}">
                  <a16:creationId xmlns:a16="http://schemas.microsoft.com/office/drawing/2014/main" id="{EDA1DAC8-AAA2-2566-AFBF-F8DA999024AE}"/>
                </a:ext>
              </a:extLst>
            </p:cNvPr>
            <p:cNvSpPr txBox="1"/>
            <p:nvPr/>
          </p:nvSpPr>
          <p:spPr>
            <a:xfrm>
              <a:off x="956193" y="4570523"/>
              <a:ext cx="1320641" cy="8540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solidFill>
                    <a:srgbClr val="4966FF"/>
                  </a:solidFill>
                  <a:latin typeface="Segoe UI"/>
                  <a:ea typeface="Segoe UI Black"/>
                  <a:cs typeface="Calibri"/>
                </a:rPr>
                <a:t>Thread 1</a:t>
              </a:r>
            </a:p>
          </p:txBody>
        </p:sp>
      </p:grpSp>
      <p:grpSp>
        <p:nvGrpSpPr>
          <p:cNvPr id="50" name="Groupe 49">
            <a:extLst>
              <a:ext uri="{FF2B5EF4-FFF2-40B4-BE49-F238E27FC236}">
                <a16:creationId xmlns:a16="http://schemas.microsoft.com/office/drawing/2014/main" id="{C5DAB679-5DA9-2CD6-F71F-7619E677B5B4}"/>
              </a:ext>
            </a:extLst>
          </p:cNvPr>
          <p:cNvGrpSpPr/>
          <p:nvPr/>
        </p:nvGrpSpPr>
        <p:grpSpPr>
          <a:xfrm>
            <a:off x="219791" y="4687633"/>
            <a:ext cx="7027071" cy="1816564"/>
            <a:chOff x="810341" y="2887406"/>
            <a:chExt cx="10635071" cy="2946991"/>
          </a:xfrm>
        </p:grpSpPr>
        <p:sp>
          <p:nvSpPr>
            <p:cNvPr id="42" name="ZoneTexte 16">
              <a:extLst>
                <a:ext uri="{FF2B5EF4-FFF2-40B4-BE49-F238E27FC236}">
                  <a16:creationId xmlns:a16="http://schemas.microsoft.com/office/drawing/2014/main" id="{654BD91F-77B1-D86A-BB8D-946C4F8095AB}"/>
                </a:ext>
              </a:extLst>
            </p:cNvPr>
            <p:cNvSpPr txBox="1"/>
            <p:nvPr/>
          </p:nvSpPr>
          <p:spPr>
            <a:xfrm>
              <a:off x="956192" y="4636070"/>
              <a:ext cx="1320640" cy="8488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solidFill>
                    <a:srgbClr val="FF5C5C"/>
                  </a:solidFill>
                  <a:latin typeface="Segoe UI"/>
                  <a:ea typeface="Segoe UI Black"/>
                  <a:cs typeface="Segoe UI"/>
                </a:rPr>
                <a:t>Thread 2</a:t>
              </a:r>
            </a:p>
          </p:txBody>
        </p:sp>
        <p:pic>
          <p:nvPicPr>
            <p:cNvPr id="43" name="Image 42" descr="Une image contenant Graphique, cercle, symbole, Police&#10;&#10;Description générée automatiquement">
              <a:extLst>
                <a:ext uri="{FF2B5EF4-FFF2-40B4-BE49-F238E27FC236}">
                  <a16:creationId xmlns:a16="http://schemas.microsoft.com/office/drawing/2014/main" id="{5CAA8203-0641-9F29-6E2D-81D68FF8915A}"/>
                </a:ext>
              </a:extLst>
            </p:cNvPr>
            <p:cNvPicPr>
              <a:picLocks noChangeAspect="1"/>
            </p:cNvPicPr>
            <p:nvPr/>
          </p:nvPicPr>
          <p:blipFill>
            <a:blip r:embed="rId5"/>
            <a:stretch>
              <a:fillRect/>
            </a:stretch>
          </p:blipFill>
          <p:spPr>
            <a:xfrm>
              <a:off x="810341" y="3030791"/>
              <a:ext cx="1615770" cy="1607577"/>
            </a:xfrm>
            <a:prstGeom prst="rect">
              <a:avLst/>
            </a:prstGeom>
          </p:spPr>
        </p:pic>
        <p:pic>
          <p:nvPicPr>
            <p:cNvPr id="44" name="Image 43" descr="Une image contenant noir, obscurité&#10;&#10;Description générée automatiquement">
              <a:extLst>
                <a:ext uri="{FF2B5EF4-FFF2-40B4-BE49-F238E27FC236}">
                  <a16:creationId xmlns:a16="http://schemas.microsoft.com/office/drawing/2014/main" id="{0ADE1A42-A9C1-AC7C-BA10-22E5AE63B75B}"/>
                </a:ext>
              </a:extLst>
            </p:cNvPr>
            <p:cNvPicPr>
              <a:picLocks noChangeAspect="1"/>
            </p:cNvPicPr>
            <p:nvPr/>
          </p:nvPicPr>
          <p:blipFill>
            <a:blip r:embed="rId6"/>
            <a:stretch>
              <a:fillRect/>
            </a:stretch>
          </p:blipFill>
          <p:spPr>
            <a:xfrm>
              <a:off x="5296310" y="2973437"/>
              <a:ext cx="1591188" cy="1599381"/>
            </a:xfrm>
            <a:prstGeom prst="rect">
              <a:avLst/>
            </a:prstGeom>
          </p:spPr>
        </p:pic>
        <p:cxnSp>
          <p:nvCxnSpPr>
            <p:cNvPr id="45" name="Connecteur droit avec flèche 44">
              <a:extLst>
                <a:ext uri="{FF2B5EF4-FFF2-40B4-BE49-F238E27FC236}">
                  <a16:creationId xmlns:a16="http://schemas.microsoft.com/office/drawing/2014/main" id="{AC0C049D-331E-093D-6C86-83D1676F3D9A}"/>
                </a:ext>
              </a:extLst>
            </p:cNvPr>
            <p:cNvCxnSpPr/>
            <p:nvPr/>
          </p:nvCxnSpPr>
          <p:spPr>
            <a:xfrm>
              <a:off x="3052096"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6" name="ZoneTexte 22">
              <a:extLst>
                <a:ext uri="{FF2B5EF4-FFF2-40B4-BE49-F238E27FC236}">
                  <a16:creationId xmlns:a16="http://schemas.microsoft.com/office/drawing/2014/main" id="{87255F82-3FA5-0F86-4050-CABB84A324D3}"/>
                </a:ext>
              </a:extLst>
            </p:cNvPr>
            <p:cNvSpPr txBox="1"/>
            <p:nvPr/>
          </p:nvSpPr>
          <p:spPr>
            <a:xfrm>
              <a:off x="4798968" y="4709815"/>
              <a:ext cx="2139994" cy="4993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latin typeface="Segoe UI"/>
                  <a:ea typeface="Segoe UI Black"/>
                  <a:cs typeface="Segoe UI"/>
                </a:rPr>
                <a:t>User </a:t>
              </a:r>
              <a:r>
                <a:rPr lang="fr-FR" sz="1400" b="1" err="1">
                  <a:latin typeface="Segoe UI"/>
                  <a:ea typeface="Segoe UI Black"/>
                  <a:cs typeface="Segoe UI"/>
                </a:rPr>
                <a:t>speaks</a:t>
              </a:r>
              <a:endParaRPr lang="fr-FR" sz="1400" err="1">
                <a:latin typeface="Segoe UI"/>
                <a:cs typeface="Segoe UI"/>
              </a:endParaRPr>
            </a:p>
          </p:txBody>
        </p:sp>
        <p:cxnSp>
          <p:nvCxnSpPr>
            <p:cNvPr id="47" name="Connecteur droit avec flèche 46">
              <a:extLst>
                <a:ext uri="{FF2B5EF4-FFF2-40B4-BE49-F238E27FC236}">
                  <a16:creationId xmlns:a16="http://schemas.microsoft.com/office/drawing/2014/main" id="{1013DC70-5642-15CE-CA4E-E95AF2A62EAB}"/>
                </a:ext>
              </a:extLst>
            </p:cNvPr>
            <p:cNvCxnSpPr>
              <a:cxnSpLocks/>
            </p:cNvCxnSpPr>
            <p:nvPr/>
          </p:nvCxnSpPr>
          <p:spPr>
            <a:xfrm>
              <a:off x="7370097"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48" name="Image 47" descr="Une image contenant clipart, Graphique, conception&#10;&#10;Description générée automatiquement">
              <a:extLst>
                <a:ext uri="{FF2B5EF4-FFF2-40B4-BE49-F238E27FC236}">
                  <a16:creationId xmlns:a16="http://schemas.microsoft.com/office/drawing/2014/main" id="{E04BAB18-18F7-B221-87C7-AF3A1B69A80F}"/>
                </a:ext>
              </a:extLst>
            </p:cNvPr>
            <p:cNvPicPr>
              <a:picLocks noChangeAspect="1"/>
            </p:cNvPicPr>
            <p:nvPr/>
          </p:nvPicPr>
          <p:blipFill>
            <a:blip r:embed="rId7"/>
            <a:stretch>
              <a:fillRect/>
            </a:stretch>
          </p:blipFill>
          <p:spPr>
            <a:xfrm>
              <a:off x="9450439" y="2887406"/>
              <a:ext cx="1599382" cy="1591187"/>
            </a:xfrm>
            <a:prstGeom prst="rect">
              <a:avLst/>
            </a:prstGeom>
          </p:spPr>
        </p:pic>
        <p:sp>
          <p:nvSpPr>
            <p:cNvPr id="49" name="ZoneTexte 25">
              <a:extLst>
                <a:ext uri="{FF2B5EF4-FFF2-40B4-BE49-F238E27FC236}">
                  <a16:creationId xmlns:a16="http://schemas.microsoft.com/office/drawing/2014/main" id="{FDAA73F2-0B4C-4C6A-10D4-242420551EBC}"/>
                </a:ext>
              </a:extLst>
            </p:cNvPr>
            <p:cNvSpPr txBox="1"/>
            <p:nvPr/>
          </p:nvSpPr>
          <p:spPr>
            <a:xfrm>
              <a:off x="8551611" y="4636070"/>
              <a:ext cx="2893801" cy="11983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latin typeface="Segoe UI"/>
                  <a:ea typeface="Segoe UI Black"/>
                  <a:cs typeface="Segoe UI"/>
                </a:rPr>
                <a:t>Trigger sentence </a:t>
              </a:r>
              <a:r>
                <a:rPr lang="fr-FR" sz="1400" b="1" err="1">
                  <a:latin typeface="Segoe UI"/>
                  <a:ea typeface="Segoe UI Black"/>
                  <a:cs typeface="Segoe UI"/>
                </a:rPr>
                <a:t>recognised</a:t>
              </a:r>
              <a:br>
                <a:rPr lang="fr-FR" sz="1400" b="1">
                  <a:latin typeface="Segoe UI"/>
                  <a:ea typeface="Segoe UI Black"/>
                  <a:cs typeface="Segoe UI"/>
                </a:rPr>
              </a:br>
              <a:r>
                <a:rPr lang="fr-FR" sz="1400" b="1">
                  <a:latin typeface="Segoe UI"/>
                  <a:ea typeface="Segoe UI Black"/>
                  <a:cs typeface="Segoe UI"/>
                </a:rPr>
                <a:t>(</a:t>
              </a:r>
              <a:r>
                <a:rPr lang="fr-FR" sz="1400" b="1" err="1">
                  <a:latin typeface="Segoe UI"/>
                  <a:ea typeface="Segoe UI Black"/>
                  <a:cs typeface="Segoe UI"/>
                </a:rPr>
                <a:t>Whisper</a:t>
              </a:r>
              <a:r>
                <a:rPr lang="fr-FR" sz="1400" b="1">
                  <a:latin typeface="Segoe UI"/>
                  <a:ea typeface="Segoe UI Black"/>
                  <a:cs typeface="Segoe UI"/>
                </a:rPr>
                <a:t>)</a:t>
              </a:r>
              <a:endParaRPr lang="fr-FR" sz="1400" err="1">
                <a:latin typeface="Segoe UI"/>
                <a:cs typeface="Segoe UI"/>
              </a:endParaRPr>
            </a:p>
          </p:txBody>
        </p:sp>
      </p:grpSp>
      <p:cxnSp>
        <p:nvCxnSpPr>
          <p:cNvPr id="51" name="Connecteur droit avec flèche 50">
            <a:extLst>
              <a:ext uri="{FF2B5EF4-FFF2-40B4-BE49-F238E27FC236}">
                <a16:creationId xmlns:a16="http://schemas.microsoft.com/office/drawing/2014/main" id="{CBEC625F-6082-0DAD-CD54-40582578C03C}"/>
              </a:ext>
            </a:extLst>
          </p:cNvPr>
          <p:cNvCxnSpPr>
            <a:cxnSpLocks/>
          </p:cNvCxnSpPr>
          <p:nvPr/>
        </p:nvCxnSpPr>
        <p:spPr>
          <a:xfrm flipV="1">
            <a:off x="7130108" y="2571118"/>
            <a:ext cx="821825" cy="53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2" name="Image 51" descr="Une image contenant cercle, Graphique, symbole, Caractère coloré&#10;&#10;Description générée automatiquement">
            <a:extLst>
              <a:ext uri="{FF2B5EF4-FFF2-40B4-BE49-F238E27FC236}">
                <a16:creationId xmlns:a16="http://schemas.microsoft.com/office/drawing/2014/main" id="{C7CA8718-AED7-8DD1-909D-624678F98A16}"/>
              </a:ext>
            </a:extLst>
          </p:cNvPr>
          <p:cNvPicPr>
            <a:picLocks noChangeAspect="1"/>
          </p:cNvPicPr>
          <p:nvPr/>
        </p:nvPicPr>
        <p:blipFill>
          <a:blip r:embed="rId8"/>
          <a:stretch>
            <a:fillRect/>
          </a:stretch>
        </p:blipFill>
        <p:spPr>
          <a:xfrm>
            <a:off x="13850506" y="3416772"/>
            <a:ext cx="936172" cy="936172"/>
          </a:xfrm>
          <a:prstGeom prst="rect">
            <a:avLst/>
          </a:prstGeom>
        </p:spPr>
      </p:pic>
      <p:cxnSp>
        <p:nvCxnSpPr>
          <p:cNvPr id="53" name="Connecteur droit avec flèche 52">
            <a:extLst>
              <a:ext uri="{FF2B5EF4-FFF2-40B4-BE49-F238E27FC236}">
                <a16:creationId xmlns:a16="http://schemas.microsoft.com/office/drawing/2014/main" id="{2CA52867-03A0-BCEE-3E4E-4CE0F10B2628}"/>
              </a:ext>
            </a:extLst>
          </p:cNvPr>
          <p:cNvCxnSpPr>
            <a:cxnSpLocks/>
          </p:cNvCxnSpPr>
          <p:nvPr/>
        </p:nvCxnSpPr>
        <p:spPr>
          <a:xfrm>
            <a:off x="13353355" y="2941579"/>
            <a:ext cx="662168" cy="2559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4" name="Connecteur droit avec flèche 53">
            <a:extLst>
              <a:ext uri="{FF2B5EF4-FFF2-40B4-BE49-F238E27FC236}">
                <a16:creationId xmlns:a16="http://schemas.microsoft.com/office/drawing/2014/main" id="{9AFFCA30-E993-A7DD-CA02-561127BA406E}"/>
              </a:ext>
            </a:extLst>
          </p:cNvPr>
          <p:cNvCxnSpPr>
            <a:cxnSpLocks/>
          </p:cNvCxnSpPr>
          <p:nvPr/>
        </p:nvCxnSpPr>
        <p:spPr>
          <a:xfrm flipV="1">
            <a:off x="13360611" y="4583631"/>
            <a:ext cx="654911" cy="27383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56" name="ZoneTexte 22">
            <a:extLst>
              <a:ext uri="{FF2B5EF4-FFF2-40B4-BE49-F238E27FC236}">
                <a16:creationId xmlns:a16="http://schemas.microsoft.com/office/drawing/2014/main" id="{468312EC-C2C1-F427-2AE7-0ED4DB25FC6C}"/>
              </a:ext>
            </a:extLst>
          </p:cNvPr>
          <p:cNvSpPr txBox="1"/>
          <p:nvPr/>
        </p:nvSpPr>
        <p:spPr>
          <a:xfrm>
            <a:off x="14775363" y="3585333"/>
            <a:ext cx="1530104" cy="76043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solidFill>
                  <a:srgbClr val="00B050"/>
                </a:solidFill>
                <a:latin typeface="Segoe UI Black"/>
                <a:ea typeface="Segoe UI Black"/>
                <a:cs typeface="Segoe UI"/>
              </a:rPr>
              <a:t>Trigger </a:t>
            </a:r>
            <a:r>
              <a:rPr lang="fr-FR" sz="1400" b="1" err="1">
                <a:solidFill>
                  <a:srgbClr val="00B050"/>
                </a:solidFill>
                <a:latin typeface="Segoe UI Black"/>
                <a:ea typeface="Segoe UI Black"/>
                <a:cs typeface="Segoe UI"/>
              </a:rPr>
              <a:t>object</a:t>
            </a:r>
            <a:r>
              <a:rPr lang="fr-FR" sz="1400" b="1">
                <a:solidFill>
                  <a:srgbClr val="00B050"/>
                </a:solidFill>
                <a:latin typeface="Segoe UI Black"/>
                <a:ea typeface="Segoe UI Black"/>
                <a:cs typeface="Segoe UI"/>
              </a:rPr>
              <a:t>/</a:t>
            </a:r>
            <a:r>
              <a:rPr lang="fr-FR" sz="1400" b="1" err="1">
                <a:solidFill>
                  <a:srgbClr val="00B050"/>
                </a:solidFill>
                <a:latin typeface="Segoe UI Black"/>
                <a:ea typeface="Segoe UI Black"/>
                <a:cs typeface="Segoe UI"/>
              </a:rPr>
              <a:t>color</a:t>
            </a:r>
            <a:br>
              <a:rPr lang="fr-FR" sz="1400" b="1">
                <a:solidFill>
                  <a:srgbClr val="00B050"/>
                </a:solidFill>
                <a:latin typeface="Segoe UI Black"/>
                <a:ea typeface="Segoe UI Black"/>
                <a:cs typeface="Segoe UI"/>
              </a:rPr>
            </a:br>
            <a:r>
              <a:rPr lang="fr-FR" sz="1400" b="1" err="1">
                <a:solidFill>
                  <a:srgbClr val="00B050"/>
                </a:solidFill>
                <a:latin typeface="Segoe UI Black"/>
                <a:ea typeface="Segoe UI Black"/>
                <a:cs typeface="Segoe UI"/>
              </a:rPr>
              <a:t>detection</a:t>
            </a:r>
            <a:endParaRPr lang="fr-FR" sz="1400" b="1">
              <a:solidFill>
                <a:srgbClr val="00B050"/>
              </a:solidFill>
              <a:latin typeface="Segoe UI Black"/>
              <a:ea typeface="Segoe UI Black"/>
              <a:cs typeface="Segoe UI"/>
            </a:endParaRPr>
          </a:p>
        </p:txBody>
      </p:sp>
    </p:spTree>
    <p:extLst>
      <p:ext uri="{BB962C8B-B14F-4D97-AF65-F5344CB8AC3E}">
        <p14:creationId xmlns:p14="http://schemas.microsoft.com/office/powerpoint/2010/main" val="3135404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5F245-89BC-A7D6-F2F8-31F25B284FDB}"/>
              </a:ext>
            </a:extLst>
          </p:cNvPr>
          <p:cNvSpPr>
            <a:spLocks noGrp="1"/>
          </p:cNvSpPr>
          <p:nvPr>
            <p:ph type="title"/>
          </p:nvPr>
        </p:nvSpPr>
        <p:spPr/>
        <p:txBody>
          <a:bodyPr/>
          <a:lstStyle/>
          <a:p>
            <a:r>
              <a:rPr lang="fr-FR" b="1" err="1">
                <a:latin typeface="Segoe UI"/>
                <a:ea typeface="Segoe UI Black"/>
                <a:cs typeface="Segoe UI"/>
              </a:rPr>
              <a:t>Modalities</a:t>
            </a:r>
            <a:r>
              <a:rPr lang="fr-FR" b="1">
                <a:latin typeface="Segoe UI"/>
                <a:ea typeface="Segoe UI Black"/>
                <a:cs typeface="Segoe UI"/>
              </a:rPr>
              <a:t> Fusion</a:t>
            </a:r>
            <a:endParaRPr lang="fr-FR">
              <a:latin typeface="Segoe UI"/>
              <a:ea typeface="Segoe UI Black"/>
              <a:cs typeface="Segoe UI"/>
            </a:endParaRPr>
          </a:p>
        </p:txBody>
      </p:sp>
      <p:sp>
        <p:nvSpPr>
          <p:cNvPr id="3" name="Slide Number Placeholder 2">
            <a:extLst>
              <a:ext uri="{FF2B5EF4-FFF2-40B4-BE49-F238E27FC236}">
                <a16:creationId xmlns:a16="http://schemas.microsoft.com/office/drawing/2014/main" id="{9C1EBAA1-5033-48C4-4CDD-B4C7700B51C4}"/>
              </a:ext>
            </a:extLst>
          </p:cNvPr>
          <p:cNvSpPr>
            <a:spLocks noGrp="1"/>
          </p:cNvSpPr>
          <p:nvPr>
            <p:ph type="sldNum" sz="quarter" idx="12"/>
          </p:nvPr>
        </p:nvSpPr>
        <p:spPr>
          <a:xfrm>
            <a:off x="9457267" y="6859646"/>
            <a:ext cx="2743200" cy="365125"/>
          </a:xfrm>
        </p:spPr>
        <p:txBody>
          <a:bodyPr/>
          <a:lstStyle/>
          <a:p>
            <a:fld id="{AA521E76-5141-402C-AA3D-5DFE56D5A097}" type="slidenum">
              <a:rPr lang="en-CH" smtClean="0"/>
              <a:t>53</a:t>
            </a:fld>
            <a:endParaRPr lang="en-CH"/>
          </a:p>
        </p:txBody>
      </p:sp>
      <p:sp>
        <p:nvSpPr>
          <p:cNvPr id="8" name="ZoneTexte 7">
            <a:extLst>
              <a:ext uri="{FF2B5EF4-FFF2-40B4-BE49-F238E27FC236}">
                <a16:creationId xmlns:a16="http://schemas.microsoft.com/office/drawing/2014/main" id="{58A95018-50F1-AD9D-3EE0-D962A581022A}"/>
              </a:ext>
            </a:extLst>
          </p:cNvPr>
          <p:cNvSpPr txBox="1"/>
          <p:nvPr/>
        </p:nvSpPr>
        <p:spPr>
          <a:xfrm>
            <a:off x="7949317" y="4988836"/>
            <a:ext cx="2139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i="1">
                <a:solidFill>
                  <a:schemeClr val="accent6"/>
                </a:solidFill>
                <a:latin typeface="Segoe UI"/>
                <a:ea typeface="Segoe UI Black"/>
                <a:cs typeface="Segoe UI"/>
              </a:rPr>
              <a:t>"</a:t>
            </a:r>
            <a:r>
              <a:rPr lang="fr-FR" b="1" i="1" err="1">
                <a:solidFill>
                  <a:schemeClr val="accent6"/>
                </a:solidFill>
                <a:latin typeface="Segoe UI"/>
                <a:ea typeface="Segoe UI Black"/>
                <a:cs typeface="Segoe UI"/>
              </a:rPr>
              <a:t>object</a:t>
            </a:r>
            <a:r>
              <a:rPr lang="fr-FR" b="1" i="1">
                <a:solidFill>
                  <a:schemeClr val="accent6"/>
                </a:solidFill>
                <a:latin typeface="Segoe UI"/>
                <a:ea typeface="Segoe UI Black"/>
                <a:cs typeface="Segoe UI"/>
              </a:rPr>
              <a:t>", "</a:t>
            </a:r>
            <a:r>
              <a:rPr lang="fr-FR" b="1" i="1" err="1">
                <a:solidFill>
                  <a:schemeClr val="accent6"/>
                </a:solidFill>
                <a:latin typeface="Segoe UI"/>
                <a:ea typeface="Segoe UI Black"/>
                <a:cs typeface="Segoe UI"/>
              </a:rPr>
              <a:t>color</a:t>
            </a:r>
            <a:r>
              <a:rPr lang="fr-FR" b="1" i="1">
                <a:solidFill>
                  <a:schemeClr val="accent6"/>
                </a:solidFill>
                <a:latin typeface="Segoe UI"/>
                <a:ea typeface="Segoe UI Black"/>
                <a:cs typeface="Segoe UI"/>
              </a:rPr>
              <a:t>"</a:t>
            </a:r>
            <a:endParaRPr lang="fr-FR" b="1" i="1">
              <a:solidFill>
                <a:schemeClr val="accent6"/>
              </a:solidFill>
              <a:latin typeface="Segoe UI"/>
              <a:cs typeface="Segoe UI"/>
            </a:endParaRPr>
          </a:p>
        </p:txBody>
      </p:sp>
      <p:cxnSp>
        <p:nvCxnSpPr>
          <p:cNvPr id="10" name="Connecteur droit avec flèche 9">
            <a:extLst>
              <a:ext uri="{FF2B5EF4-FFF2-40B4-BE49-F238E27FC236}">
                <a16:creationId xmlns:a16="http://schemas.microsoft.com/office/drawing/2014/main" id="{F2A95A25-C1B5-884B-D3E7-833952E79498}"/>
              </a:ext>
            </a:extLst>
          </p:cNvPr>
          <p:cNvCxnSpPr/>
          <p:nvPr/>
        </p:nvCxnSpPr>
        <p:spPr>
          <a:xfrm flipV="1">
            <a:off x="7130109" y="5169176"/>
            <a:ext cx="821825" cy="53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8ADCB371-3631-8BE9-644D-E0A591B141C9}"/>
              </a:ext>
            </a:extLst>
          </p:cNvPr>
          <p:cNvSpPr txBox="1"/>
          <p:nvPr/>
        </p:nvSpPr>
        <p:spPr>
          <a:xfrm>
            <a:off x="7957574" y="2370258"/>
            <a:ext cx="2139995"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700" b="1">
                <a:solidFill>
                  <a:srgbClr val="92D050"/>
                </a:solidFill>
                <a:latin typeface="Segoe UI"/>
                <a:ea typeface="Segoe UI Black"/>
                <a:cs typeface="Calibri"/>
              </a:rPr>
              <a:t>Index </a:t>
            </a:r>
            <a:r>
              <a:rPr lang="fr-FR" sz="1700" b="1" err="1">
                <a:solidFill>
                  <a:srgbClr val="92D050"/>
                </a:solidFill>
                <a:latin typeface="Segoe UI"/>
                <a:ea typeface="Segoe UI Black"/>
                <a:cs typeface="Calibri"/>
              </a:rPr>
              <a:t>coordinates</a:t>
            </a:r>
            <a:endParaRPr lang="fr-FR" sz="1700" b="1">
              <a:solidFill>
                <a:srgbClr val="92D050"/>
              </a:solidFill>
              <a:latin typeface="Segoe UI"/>
              <a:ea typeface="Segoe UI Black"/>
              <a:cs typeface="Calibri"/>
            </a:endParaRPr>
          </a:p>
        </p:txBody>
      </p:sp>
      <p:grpSp>
        <p:nvGrpSpPr>
          <p:cNvPr id="40" name="Groupe 39">
            <a:extLst>
              <a:ext uri="{FF2B5EF4-FFF2-40B4-BE49-F238E27FC236}">
                <a16:creationId xmlns:a16="http://schemas.microsoft.com/office/drawing/2014/main" id="{494FB7A6-F8E3-ACA2-68D4-C4B27755B24C}"/>
              </a:ext>
            </a:extLst>
          </p:cNvPr>
          <p:cNvGrpSpPr/>
          <p:nvPr/>
        </p:nvGrpSpPr>
        <p:grpSpPr>
          <a:xfrm>
            <a:off x="216907" y="2009671"/>
            <a:ext cx="6829267" cy="1996651"/>
            <a:chOff x="674107" y="2704996"/>
            <a:chExt cx="10468145" cy="3258964"/>
          </a:xfrm>
        </p:grpSpPr>
        <p:sp>
          <p:nvSpPr>
            <p:cNvPr id="30" name="ZoneTexte 7">
              <a:extLst>
                <a:ext uri="{FF2B5EF4-FFF2-40B4-BE49-F238E27FC236}">
                  <a16:creationId xmlns:a16="http://schemas.microsoft.com/office/drawing/2014/main" id="{664E261C-FEFF-1313-0717-B3CF7788B27C}"/>
                </a:ext>
              </a:extLst>
            </p:cNvPr>
            <p:cNvSpPr txBox="1"/>
            <p:nvPr/>
          </p:nvSpPr>
          <p:spPr>
            <a:xfrm>
              <a:off x="4905483" y="4488586"/>
              <a:ext cx="2139995" cy="120565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err="1">
                  <a:latin typeface="Segoe UI"/>
                  <a:ea typeface="Segoe UI Black"/>
                  <a:cs typeface="Calibri"/>
                </a:rPr>
                <a:t>Video</a:t>
              </a:r>
              <a:r>
                <a:rPr lang="fr-FR" sz="1400" b="1">
                  <a:latin typeface="Segoe UI"/>
                  <a:ea typeface="Segoe UI Black"/>
                  <a:cs typeface="Calibri"/>
                </a:rPr>
                <a:t> capture </a:t>
              </a:r>
              <a:r>
                <a:rPr lang="fr-FR" sz="1400" b="1" err="1">
                  <a:latin typeface="Segoe UI"/>
                  <a:ea typeface="Segoe UI Black"/>
                  <a:cs typeface="Calibri"/>
                </a:rPr>
                <a:t>each</a:t>
              </a:r>
              <a:r>
                <a:rPr lang="fr-FR" sz="1400" b="1">
                  <a:latin typeface="Segoe UI"/>
                  <a:ea typeface="Segoe UI Black"/>
                  <a:cs typeface="Calibri"/>
                </a:rPr>
                <a:t> frame (</a:t>
              </a:r>
              <a:r>
                <a:rPr lang="fr-FR" sz="1400" b="1" err="1">
                  <a:latin typeface="Segoe UI"/>
                  <a:ea typeface="Segoe UI Black"/>
                  <a:cs typeface="Calibri"/>
                </a:rPr>
                <a:t>OpenCV</a:t>
              </a:r>
              <a:r>
                <a:rPr lang="fr-FR" sz="1400" b="1">
                  <a:latin typeface="Segoe UI"/>
                  <a:ea typeface="Segoe UI Black"/>
                  <a:cs typeface="Calibri"/>
                </a:rPr>
                <a:t>)</a:t>
              </a:r>
              <a:endParaRPr lang="fr-FR" sz="1400" b="1">
                <a:latin typeface="Segoe UI"/>
                <a:cs typeface="Segoe UI"/>
              </a:endParaRPr>
            </a:p>
          </p:txBody>
        </p:sp>
        <p:grpSp>
          <p:nvGrpSpPr>
            <p:cNvPr id="31" name="Groupe 30">
              <a:extLst>
                <a:ext uri="{FF2B5EF4-FFF2-40B4-BE49-F238E27FC236}">
                  <a16:creationId xmlns:a16="http://schemas.microsoft.com/office/drawing/2014/main" id="{E3D8A913-F19B-F805-7793-DE720C4A2F3B}"/>
                </a:ext>
              </a:extLst>
            </p:cNvPr>
            <p:cNvGrpSpPr/>
            <p:nvPr/>
          </p:nvGrpSpPr>
          <p:grpSpPr>
            <a:xfrm>
              <a:off x="4990865" y="2704996"/>
              <a:ext cx="1771528" cy="1453610"/>
              <a:chOff x="4990865" y="2704996"/>
              <a:chExt cx="2652745" cy="2158021"/>
            </a:xfrm>
          </p:grpSpPr>
          <p:pic>
            <p:nvPicPr>
              <p:cNvPr id="38" name="Image 37" descr="Une image contenant symbole, Graphique, conception, clipart&#10;&#10;Description générée automatiquement">
                <a:extLst>
                  <a:ext uri="{FF2B5EF4-FFF2-40B4-BE49-F238E27FC236}">
                    <a16:creationId xmlns:a16="http://schemas.microsoft.com/office/drawing/2014/main" id="{59D8C9A4-EB72-A6FC-EB7F-C6AA7E24D994}"/>
                  </a:ext>
                </a:extLst>
              </p:cNvPr>
              <p:cNvPicPr>
                <a:picLocks noChangeAspect="1"/>
              </p:cNvPicPr>
              <p:nvPr/>
            </p:nvPicPr>
            <p:blipFill rotWithShape="1">
              <a:blip r:embed="rId2"/>
              <a:srcRect r="2287" b="2703"/>
              <a:stretch/>
            </p:blipFill>
            <p:spPr>
              <a:xfrm>
                <a:off x="5086796" y="2704996"/>
                <a:ext cx="2556814" cy="2158021"/>
              </a:xfrm>
              <a:prstGeom prst="rect">
                <a:avLst/>
              </a:prstGeom>
            </p:spPr>
          </p:pic>
          <p:sp>
            <p:nvSpPr>
              <p:cNvPr id="39" name="Rectangle 38">
                <a:extLst>
                  <a:ext uri="{FF2B5EF4-FFF2-40B4-BE49-F238E27FC236}">
                    <a16:creationId xmlns:a16="http://schemas.microsoft.com/office/drawing/2014/main" id="{6C7BF5E2-FFCC-BE28-4A1D-5213D36899D9}"/>
                  </a:ext>
                </a:extLst>
              </p:cNvPr>
              <p:cNvSpPr/>
              <p:nvPr/>
            </p:nvSpPr>
            <p:spPr>
              <a:xfrm>
                <a:off x="4990865" y="3724171"/>
                <a:ext cx="326571" cy="2939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CH"/>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sz="1400"/>
              </a:p>
            </p:txBody>
          </p:sp>
        </p:grpSp>
        <p:cxnSp>
          <p:nvCxnSpPr>
            <p:cNvPr id="32" name="Connecteur droit avec flèche 31">
              <a:extLst>
                <a:ext uri="{FF2B5EF4-FFF2-40B4-BE49-F238E27FC236}">
                  <a16:creationId xmlns:a16="http://schemas.microsoft.com/office/drawing/2014/main" id="{440AEBD4-6899-FC25-6441-12A57BBE99C3}"/>
                </a:ext>
              </a:extLst>
            </p:cNvPr>
            <p:cNvCxnSpPr/>
            <p:nvPr/>
          </p:nvCxnSpPr>
          <p:spPr>
            <a:xfrm>
              <a:off x="3052096"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33" name="Image 32">
              <a:extLst>
                <a:ext uri="{FF2B5EF4-FFF2-40B4-BE49-F238E27FC236}">
                  <a16:creationId xmlns:a16="http://schemas.microsoft.com/office/drawing/2014/main" id="{36687642-186E-2C49-38D7-368114F2AF28}"/>
                </a:ext>
              </a:extLst>
            </p:cNvPr>
            <p:cNvPicPr>
              <a:picLocks noChangeAspect="1"/>
            </p:cNvPicPr>
            <p:nvPr/>
          </p:nvPicPr>
          <p:blipFill>
            <a:blip r:embed="rId3"/>
            <a:stretch>
              <a:fillRect/>
            </a:stretch>
          </p:blipFill>
          <p:spPr>
            <a:xfrm>
              <a:off x="9391906" y="2706637"/>
              <a:ext cx="1741026" cy="1674146"/>
            </a:xfrm>
            <a:prstGeom prst="rect">
              <a:avLst/>
            </a:prstGeom>
          </p:spPr>
        </p:pic>
        <p:cxnSp>
          <p:nvCxnSpPr>
            <p:cNvPr id="34" name="Connecteur droit avec flèche 33">
              <a:extLst>
                <a:ext uri="{FF2B5EF4-FFF2-40B4-BE49-F238E27FC236}">
                  <a16:creationId xmlns:a16="http://schemas.microsoft.com/office/drawing/2014/main" id="{ECF37279-172F-CB0E-0119-A40998E41C80}"/>
                </a:ext>
              </a:extLst>
            </p:cNvPr>
            <p:cNvCxnSpPr>
              <a:cxnSpLocks/>
            </p:cNvCxnSpPr>
            <p:nvPr/>
          </p:nvCxnSpPr>
          <p:spPr>
            <a:xfrm>
              <a:off x="7345515"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5" name="ZoneTexte 11">
              <a:extLst>
                <a:ext uri="{FF2B5EF4-FFF2-40B4-BE49-F238E27FC236}">
                  <a16:creationId xmlns:a16="http://schemas.microsoft.com/office/drawing/2014/main" id="{E17AFF87-CDCF-82F7-64E3-D5CCA0392DD2}"/>
                </a:ext>
              </a:extLst>
            </p:cNvPr>
            <p:cNvSpPr txBox="1"/>
            <p:nvPr/>
          </p:nvSpPr>
          <p:spPr>
            <a:xfrm>
              <a:off x="9002257" y="4406652"/>
              <a:ext cx="2139995" cy="15573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err="1">
                  <a:latin typeface="Segoe UI"/>
                  <a:ea typeface="Segoe UI Black"/>
                  <a:cs typeface="Segoe UI"/>
                </a:rPr>
                <a:t>Detect</a:t>
              </a:r>
              <a:r>
                <a:rPr lang="fr-FR" sz="1400" b="1">
                  <a:latin typeface="Segoe UI"/>
                  <a:ea typeface="Segoe UI Black"/>
                  <a:cs typeface="Segoe UI"/>
                </a:rPr>
                <a:t> </a:t>
              </a:r>
              <a:r>
                <a:rPr lang="fr-FR" sz="1400" b="1" err="1">
                  <a:latin typeface="Segoe UI"/>
                  <a:ea typeface="Segoe UI Black"/>
                  <a:cs typeface="Segoe UI"/>
                </a:rPr>
                <a:t>gesture</a:t>
              </a:r>
              <a:r>
                <a:rPr lang="fr-FR" sz="1400" b="1">
                  <a:latin typeface="Segoe UI"/>
                  <a:ea typeface="Segoe UI Black"/>
                  <a:cs typeface="Segoe UI"/>
                </a:rPr>
                <a:t> on </a:t>
              </a:r>
              <a:r>
                <a:rPr lang="fr-FR" sz="1400" b="1" err="1">
                  <a:latin typeface="Segoe UI"/>
                  <a:ea typeface="Segoe UI Black"/>
                  <a:cs typeface="Segoe UI"/>
                </a:rPr>
                <a:t>each</a:t>
              </a:r>
              <a:r>
                <a:rPr lang="fr-FR" sz="1400" b="1">
                  <a:latin typeface="Segoe UI"/>
                  <a:ea typeface="Segoe UI Black"/>
                  <a:cs typeface="Segoe UI"/>
                </a:rPr>
                <a:t> frame</a:t>
              </a:r>
              <a:br>
                <a:rPr lang="en-US" sz="1400" b="1">
                  <a:latin typeface="Segoe UI"/>
                  <a:cs typeface="Segoe UI"/>
                </a:rPr>
              </a:br>
              <a:r>
                <a:rPr lang="fr-FR" sz="1400" b="1">
                  <a:latin typeface="Segoe UI"/>
                  <a:ea typeface="Segoe UI Black"/>
                  <a:cs typeface="Segoe UI"/>
                </a:rPr>
                <a:t>(</a:t>
              </a:r>
              <a:r>
                <a:rPr lang="fr-FR" sz="1400" b="1" err="1">
                  <a:latin typeface="Segoe UI"/>
                  <a:ea typeface="Segoe UI Black"/>
                  <a:cs typeface="Segoe UI"/>
                </a:rPr>
                <a:t>MediaPipe</a:t>
              </a:r>
              <a:r>
                <a:rPr lang="fr-FR" sz="1400" b="1">
                  <a:latin typeface="Segoe UI"/>
                  <a:ea typeface="Segoe UI Black"/>
                  <a:cs typeface="Segoe UI"/>
                </a:rPr>
                <a:t>)</a:t>
              </a:r>
              <a:endParaRPr lang="fr-FR" sz="1400" b="1">
                <a:latin typeface="Segoe UI"/>
                <a:cs typeface="Segoe UI"/>
              </a:endParaRPr>
            </a:p>
          </p:txBody>
        </p:sp>
        <p:pic>
          <p:nvPicPr>
            <p:cNvPr id="36" name="Image 35" descr="Une image contenant Graphique, cercle, symbole, logo&#10;&#10;Description générée automatiquement">
              <a:extLst>
                <a:ext uri="{FF2B5EF4-FFF2-40B4-BE49-F238E27FC236}">
                  <a16:creationId xmlns:a16="http://schemas.microsoft.com/office/drawing/2014/main" id="{E9E17AA5-09E6-2E82-C689-B5FA6DEDC874}"/>
                </a:ext>
              </a:extLst>
            </p:cNvPr>
            <p:cNvPicPr>
              <a:picLocks noChangeAspect="1"/>
            </p:cNvPicPr>
            <p:nvPr/>
          </p:nvPicPr>
          <p:blipFill>
            <a:blip r:embed="rId4"/>
            <a:stretch>
              <a:fillRect/>
            </a:stretch>
          </p:blipFill>
          <p:spPr>
            <a:xfrm>
              <a:off x="674107" y="2731243"/>
              <a:ext cx="1880462" cy="1841716"/>
            </a:xfrm>
            <a:prstGeom prst="rect">
              <a:avLst/>
            </a:prstGeom>
          </p:spPr>
        </p:pic>
        <p:sp>
          <p:nvSpPr>
            <p:cNvPr id="37" name="ZoneTexte 15">
              <a:extLst>
                <a:ext uri="{FF2B5EF4-FFF2-40B4-BE49-F238E27FC236}">
                  <a16:creationId xmlns:a16="http://schemas.microsoft.com/office/drawing/2014/main" id="{EDA1DAC8-AAA2-2566-AFBF-F8DA999024AE}"/>
                </a:ext>
              </a:extLst>
            </p:cNvPr>
            <p:cNvSpPr txBox="1"/>
            <p:nvPr/>
          </p:nvSpPr>
          <p:spPr>
            <a:xfrm>
              <a:off x="956193" y="4570523"/>
              <a:ext cx="1320641" cy="8540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solidFill>
                    <a:srgbClr val="4966FF"/>
                  </a:solidFill>
                  <a:latin typeface="Segoe UI"/>
                  <a:ea typeface="Segoe UI Black"/>
                  <a:cs typeface="Calibri"/>
                </a:rPr>
                <a:t>Thread 1</a:t>
              </a:r>
            </a:p>
          </p:txBody>
        </p:sp>
      </p:grpSp>
      <p:grpSp>
        <p:nvGrpSpPr>
          <p:cNvPr id="50" name="Groupe 49">
            <a:extLst>
              <a:ext uri="{FF2B5EF4-FFF2-40B4-BE49-F238E27FC236}">
                <a16:creationId xmlns:a16="http://schemas.microsoft.com/office/drawing/2014/main" id="{C5DAB679-5DA9-2CD6-F71F-7619E677B5B4}"/>
              </a:ext>
            </a:extLst>
          </p:cNvPr>
          <p:cNvGrpSpPr/>
          <p:nvPr/>
        </p:nvGrpSpPr>
        <p:grpSpPr>
          <a:xfrm>
            <a:off x="219791" y="4687635"/>
            <a:ext cx="7027071" cy="1816564"/>
            <a:chOff x="810341" y="2887406"/>
            <a:chExt cx="10635071" cy="2946991"/>
          </a:xfrm>
        </p:grpSpPr>
        <p:sp>
          <p:nvSpPr>
            <p:cNvPr id="42" name="ZoneTexte 16">
              <a:extLst>
                <a:ext uri="{FF2B5EF4-FFF2-40B4-BE49-F238E27FC236}">
                  <a16:creationId xmlns:a16="http://schemas.microsoft.com/office/drawing/2014/main" id="{654BD91F-77B1-D86A-BB8D-946C4F8095AB}"/>
                </a:ext>
              </a:extLst>
            </p:cNvPr>
            <p:cNvSpPr txBox="1"/>
            <p:nvPr/>
          </p:nvSpPr>
          <p:spPr>
            <a:xfrm>
              <a:off x="956192" y="4636070"/>
              <a:ext cx="1320640" cy="8488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solidFill>
                    <a:srgbClr val="FF5C5C"/>
                  </a:solidFill>
                  <a:latin typeface="Segoe UI"/>
                  <a:ea typeface="Segoe UI Black"/>
                  <a:cs typeface="Calibri"/>
                </a:rPr>
                <a:t>Thread 2</a:t>
              </a:r>
            </a:p>
          </p:txBody>
        </p:sp>
        <p:pic>
          <p:nvPicPr>
            <p:cNvPr id="43" name="Image 42" descr="Une image contenant Graphique, cercle, symbole, Police&#10;&#10;Description générée automatiquement">
              <a:extLst>
                <a:ext uri="{FF2B5EF4-FFF2-40B4-BE49-F238E27FC236}">
                  <a16:creationId xmlns:a16="http://schemas.microsoft.com/office/drawing/2014/main" id="{5CAA8203-0641-9F29-6E2D-81D68FF8915A}"/>
                </a:ext>
              </a:extLst>
            </p:cNvPr>
            <p:cNvPicPr>
              <a:picLocks noChangeAspect="1"/>
            </p:cNvPicPr>
            <p:nvPr/>
          </p:nvPicPr>
          <p:blipFill>
            <a:blip r:embed="rId5"/>
            <a:stretch>
              <a:fillRect/>
            </a:stretch>
          </p:blipFill>
          <p:spPr>
            <a:xfrm>
              <a:off x="810341" y="3030791"/>
              <a:ext cx="1615770" cy="1607577"/>
            </a:xfrm>
            <a:prstGeom prst="rect">
              <a:avLst/>
            </a:prstGeom>
          </p:spPr>
        </p:pic>
        <p:pic>
          <p:nvPicPr>
            <p:cNvPr id="44" name="Image 43" descr="Une image contenant noir, obscurité&#10;&#10;Description générée automatiquement">
              <a:extLst>
                <a:ext uri="{FF2B5EF4-FFF2-40B4-BE49-F238E27FC236}">
                  <a16:creationId xmlns:a16="http://schemas.microsoft.com/office/drawing/2014/main" id="{0ADE1A42-A9C1-AC7C-BA10-22E5AE63B75B}"/>
                </a:ext>
              </a:extLst>
            </p:cNvPr>
            <p:cNvPicPr>
              <a:picLocks noChangeAspect="1"/>
            </p:cNvPicPr>
            <p:nvPr/>
          </p:nvPicPr>
          <p:blipFill>
            <a:blip r:embed="rId6"/>
            <a:stretch>
              <a:fillRect/>
            </a:stretch>
          </p:blipFill>
          <p:spPr>
            <a:xfrm>
              <a:off x="5296310" y="2973437"/>
              <a:ext cx="1591188" cy="1599381"/>
            </a:xfrm>
            <a:prstGeom prst="rect">
              <a:avLst/>
            </a:prstGeom>
          </p:spPr>
        </p:pic>
        <p:cxnSp>
          <p:nvCxnSpPr>
            <p:cNvPr id="45" name="Connecteur droit avec flèche 44">
              <a:extLst>
                <a:ext uri="{FF2B5EF4-FFF2-40B4-BE49-F238E27FC236}">
                  <a16:creationId xmlns:a16="http://schemas.microsoft.com/office/drawing/2014/main" id="{AC0C049D-331E-093D-6C86-83D1676F3D9A}"/>
                </a:ext>
              </a:extLst>
            </p:cNvPr>
            <p:cNvCxnSpPr/>
            <p:nvPr/>
          </p:nvCxnSpPr>
          <p:spPr>
            <a:xfrm>
              <a:off x="3052096"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6" name="ZoneTexte 22">
              <a:extLst>
                <a:ext uri="{FF2B5EF4-FFF2-40B4-BE49-F238E27FC236}">
                  <a16:creationId xmlns:a16="http://schemas.microsoft.com/office/drawing/2014/main" id="{87255F82-3FA5-0F86-4050-CABB84A324D3}"/>
                </a:ext>
              </a:extLst>
            </p:cNvPr>
            <p:cNvSpPr txBox="1"/>
            <p:nvPr/>
          </p:nvSpPr>
          <p:spPr>
            <a:xfrm>
              <a:off x="4798968" y="4709815"/>
              <a:ext cx="2139994" cy="4993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latin typeface="Segoe UI"/>
                  <a:ea typeface="Segoe UI Black"/>
                  <a:cs typeface="Calibri"/>
                </a:rPr>
                <a:t>User </a:t>
              </a:r>
              <a:r>
                <a:rPr lang="fr-FR" sz="1400" b="1" err="1">
                  <a:latin typeface="Segoe UI"/>
                  <a:ea typeface="Segoe UI Black"/>
                  <a:cs typeface="Calibri"/>
                </a:rPr>
                <a:t>speaks</a:t>
              </a:r>
              <a:endParaRPr lang="fr-FR" sz="1400" b="1">
                <a:latin typeface="Segoe UI"/>
                <a:cs typeface="Segoe UI"/>
              </a:endParaRPr>
            </a:p>
          </p:txBody>
        </p:sp>
        <p:cxnSp>
          <p:nvCxnSpPr>
            <p:cNvPr id="47" name="Connecteur droit avec flèche 46">
              <a:extLst>
                <a:ext uri="{FF2B5EF4-FFF2-40B4-BE49-F238E27FC236}">
                  <a16:creationId xmlns:a16="http://schemas.microsoft.com/office/drawing/2014/main" id="{1013DC70-5642-15CE-CA4E-E95AF2A62EAB}"/>
                </a:ext>
              </a:extLst>
            </p:cNvPr>
            <p:cNvCxnSpPr>
              <a:cxnSpLocks/>
            </p:cNvCxnSpPr>
            <p:nvPr/>
          </p:nvCxnSpPr>
          <p:spPr>
            <a:xfrm>
              <a:off x="7370097" y="3695290"/>
              <a:ext cx="1458451" cy="8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48" name="Image 47" descr="Une image contenant clipart, Graphique, conception&#10;&#10;Description générée automatiquement">
              <a:extLst>
                <a:ext uri="{FF2B5EF4-FFF2-40B4-BE49-F238E27FC236}">
                  <a16:creationId xmlns:a16="http://schemas.microsoft.com/office/drawing/2014/main" id="{E04BAB18-18F7-B221-87C7-AF3A1B69A80F}"/>
                </a:ext>
              </a:extLst>
            </p:cNvPr>
            <p:cNvPicPr>
              <a:picLocks noChangeAspect="1"/>
            </p:cNvPicPr>
            <p:nvPr/>
          </p:nvPicPr>
          <p:blipFill>
            <a:blip r:embed="rId7"/>
            <a:stretch>
              <a:fillRect/>
            </a:stretch>
          </p:blipFill>
          <p:spPr>
            <a:xfrm>
              <a:off x="9450439" y="2887406"/>
              <a:ext cx="1599382" cy="1591187"/>
            </a:xfrm>
            <a:prstGeom prst="rect">
              <a:avLst/>
            </a:prstGeom>
          </p:spPr>
        </p:pic>
        <p:sp>
          <p:nvSpPr>
            <p:cNvPr id="49" name="ZoneTexte 25">
              <a:extLst>
                <a:ext uri="{FF2B5EF4-FFF2-40B4-BE49-F238E27FC236}">
                  <a16:creationId xmlns:a16="http://schemas.microsoft.com/office/drawing/2014/main" id="{FDAA73F2-0B4C-4C6A-10D4-242420551EBC}"/>
                </a:ext>
              </a:extLst>
            </p:cNvPr>
            <p:cNvSpPr txBox="1"/>
            <p:nvPr/>
          </p:nvSpPr>
          <p:spPr>
            <a:xfrm>
              <a:off x="8551611" y="4636070"/>
              <a:ext cx="2893801" cy="11983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latin typeface="Segoe UI"/>
                  <a:ea typeface="Segoe UI Black"/>
                  <a:cs typeface="Calibri"/>
                </a:rPr>
                <a:t>Trigger sentence </a:t>
              </a:r>
              <a:r>
                <a:rPr lang="en-US" sz="1400" b="1">
                  <a:latin typeface="Segoe UI"/>
                  <a:ea typeface="Segoe UI Black"/>
                  <a:cs typeface="Calibri"/>
                </a:rPr>
                <a:t>recognised</a:t>
              </a:r>
              <a:br>
                <a:rPr lang="fr-FR" sz="1400" b="1">
                  <a:latin typeface="Segoe UI"/>
                  <a:ea typeface="Segoe UI Black"/>
                  <a:cs typeface="Calibri"/>
                </a:rPr>
              </a:br>
              <a:r>
                <a:rPr lang="fr-FR" sz="1400" b="1">
                  <a:latin typeface="Segoe UI"/>
                  <a:ea typeface="Segoe UI Black"/>
                  <a:cs typeface="Calibri"/>
                </a:rPr>
                <a:t>(Whisper)</a:t>
              </a:r>
              <a:endParaRPr lang="fr-FR" sz="1400" b="1">
                <a:latin typeface="Segoe UI"/>
                <a:cs typeface="Segoe UI"/>
              </a:endParaRPr>
            </a:p>
          </p:txBody>
        </p:sp>
      </p:grpSp>
      <p:cxnSp>
        <p:nvCxnSpPr>
          <p:cNvPr id="51" name="Connecteur droit avec flèche 50">
            <a:extLst>
              <a:ext uri="{FF2B5EF4-FFF2-40B4-BE49-F238E27FC236}">
                <a16:creationId xmlns:a16="http://schemas.microsoft.com/office/drawing/2014/main" id="{CBEC625F-6082-0DAD-CD54-40582578C03C}"/>
              </a:ext>
            </a:extLst>
          </p:cNvPr>
          <p:cNvCxnSpPr>
            <a:cxnSpLocks/>
          </p:cNvCxnSpPr>
          <p:nvPr/>
        </p:nvCxnSpPr>
        <p:spPr>
          <a:xfrm flipV="1">
            <a:off x="7130108" y="2571118"/>
            <a:ext cx="821825" cy="53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52" name="Image 51" descr="Une image contenant cercle, Graphique, symbole, Caractère coloré&#10;&#10;Description générée automatiquement">
            <a:extLst>
              <a:ext uri="{FF2B5EF4-FFF2-40B4-BE49-F238E27FC236}">
                <a16:creationId xmlns:a16="http://schemas.microsoft.com/office/drawing/2014/main" id="{C7CA8718-AED7-8DD1-909D-624678F98A16}"/>
              </a:ext>
            </a:extLst>
          </p:cNvPr>
          <p:cNvPicPr>
            <a:picLocks noChangeAspect="1"/>
          </p:cNvPicPr>
          <p:nvPr/>
        </p:nvPicPr>
        <p:blipFill>
          <a:blip r:embed="rId8"/>
          <a:stretch>
            <a:fillRect/>
          </a:stretch>
        </p:blipFill>
        <p:spPr>
          <a:xfrm>
            <a:off x="9622972" y="3385457"/>
            <a:ext cx="936172" cy="936172"/>
          </a:xfrm>
          <a:prstGeom prst="rect">
            <a:avLst/>
          </a:prstGeom>
        </p:spPr>
      </p:pic>
      <p:cxnSp>
        <p:nvCxnSpPr>
          <p:cNvPr id="53" name="Connecteur droit avec flèche 52">
            <a:extLst>
              <a:ext uri="{FF2B5EF4-FFF2-40B4-BE49-F238E27FC236}">
                <a16:creationId xmlns:a16="http://schemas.microsoft.com/office/drawing/2014/main" id="{2CA52867-03A0-BCEE-3E4E-4CE0F10B2628}"/>
              </a:ext>
            </a:extLst>
          </p:cNvPr>
          <p:cNvCxnSpPr>
            <a:cxnSpLocks/>
          </p:cNvCxnSpPr>
          <p:nvPr/>
        </p:nvCxnSpPr>
        <p:spPr>
          <a:xfrm>
            <a:off x="9125821" y="2910264"/>
            <a:ext cx="662168" cy="2559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4" name="Connecteur droit avec flèche 53">
            <a:extLst>
              <a:ext uri="{FF2B5EF4-FFF2-40B4-BE49-F238E27FC236}">
                <a16:creationId xmlns:a16="http://schemas.microsoft.com/office/drawing/2014/main" id="{9AFFCA30-E993-A7DD-CA02-561127BA406E}"/>
              </a:ext>
            </a:extLst>
          </p:cNvPr>
          <p:cNvCxnSpPr>
            <a:cxnSpLocks/>
          </p:cNvCxnSpPr>
          <p:nvPr/>
        </p:nvCxnSpPr>
        <p:spPr>
          <a:xfrm flipV="1">
            <a:off x="9133077" y="4495872"/>
            <a:ext cx="654911" cy="27383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56" name="ZoneTexte 22">
            <a:extLst>
              <a:ext uri="{FF2B5EF4-FFF2-40B4-BE49-F238E27FC236}">
                <a16:creationId xmlns:a16="http://schemas.microsoft.com/office/drawing/2014/main" id="{468312EC-C2C1-F427-2AE7-0ED4DB25FC6C}"/>
              </a:ext>
            </a:extLst>
          </p:cNvPr>
          <p:cNvSpPr txBox="1"/>
          <p:nvPr/>
        </p:nvSpPr>
        <p:spPr>
          <a:xfrm>
            <a:off x="10547829" y="3554018"/>
            <a:ext cx="1530104" cy="76043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a:solidFill>
                  <a:srgbClr val="00B050"/>
                </a:solidFill>
                <a:latin typeface="Segoe UI Black"/>
                <a:ea typeface="Segoe UI Black"/>
                <a:cs typeface="Segoe UI"/>
              </a:rPr>
              <a:t>Triggers </a:t>
            </a:r>
            <a:br>
              <a:rPr lang="fr-FR" sz="1400" b="1">
                <a:solidFill>
                  <a:srgbClr val="00B050"/>
                </a:solidFill>
                <a:latin typeface="Segoe UI Black"/>
                <a:ea typeface="Segoe UI Black"/>
                <a:cs typeface="Segoe UI"/>
              </a:rPr>
            </a:br>
            <a:r>
              <a:rPr lang="fr-FR" sz="1400" b="1" err="1">
                <a:solidFill>
                  <a:srgbClr val="00B050"/>
                </a:solidFill>
                <a:latin typeface="Segoe UI Black"/>
                <a:ea typeface="Segoe UI Black"/>
                <a:cs typeface="Segoe UI"/>
              </a:rPr>
              <a:t>object</a:t>
            </a:r>
            <a:r>
              <a:rPr lang="fr-FR" sz="1400" b="1">
                <a:solidFill>
                  <a:srgbClr val="00B050"/>
                </a:solidFill>
                <a:latin typeface="Segoe UI Black"/>
                <a:ea typeface="Segoe UI Black"/>
                <a:cs typeface="Segoe UI"/>
              </a:rPr>
              <a:t>/</a:t>
            </a:r>
            <a:r>
              <a:rPr lang="fr-FR" sz="1400" b="1" err="1">
                <a:solidFill>
                  <a:srgbClr val="00B050"/>
                </a:solidFill>
                <a:latin typeface="Segoe UI Black"/>
                <a:ea typeface="Segoe UI Black"/>
                <a:cs typeface="Segoe UI"/>
              </a:rPr>
              <a:t>color</a:t>
            </a:r>
            <a:br>
              <a:rPr lang="fr-FR" sz="1400" b="1">
                <a:solidFill>
                  <a:srgbClr val="00B050"/>
                </a:solidFill>
                <a:latin typeface="Segoe UI Black"/>
                <a:ea typeface="Segoe UI Black"/>
                <a:cs typeface="Segoe UI"/>
              </a:rPr>
            </a:br>
            <a:r>
              <a:rPr lang="fr-FR" sz="1400" b="1" err="1">
                <a:solidFill>
                  <a:srgbClr val="00B050"/>
                </a:solidFill>
                <a:latin typeface="Segoe UI Black"/>
                <a:ea typeface="Segoe UI Black"/>
                <a:cs typeface="Segoe UI"/>
              </a:rPr>
              <a:t>detection</a:t>
            </a:r>
            <a:endParaRPr lang="fr-FR" sz="1400" b="1">
              <a:solidFill>
                <a:srgbClr val="00B050"/>
              </a:solidFill>
              <a:latin typeface="Segoe UI Black"/>
              <a:ea typeface="Segoe UI Black"/>
              <a:cs typeface="Segoe UI"/>
            </a:endParaRPr>
          </a:p>
        </p:txBody>
      </p:sp>
    </p:spTree>
    <p:extLst>
      <p:ext uri="{BB962C8B-B14F-4D97-AF65-F5344CB8AC3E}">
        <p14:creationId xmlns:p14="http://schemas.microsoft.com/office/powerpoint/2010/main" val="3328656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EA98723-981A-44DD-419E-BB0DEC15D3E3}"/>
              </a:ext>
            </a:extLst>
          </p:cNvPr>
          <p:cNvSpPr>
            <a:spLocks noGrp="1"/>
          </p:cNvSpPr>
          <p:nvPr>
            <p:ph type="title"/>
          </p:nvPr>
        </p:nvSpPr>
        <p:spPr/>
        <p:txBody>
          <a:bodyPr/>
          <a:lstStyle/>
          <a:p>
            <a:r>
              <a:rPr lang="en-CH" b="1">
                <a:ea typeface="Segoe UI Black"/>
                <a:cs typeface="Calibri Light"/>
              </a:rPr>
              <a:t>Recognized Gestures</a:t>
            </a:r>
          </a:p>
        </p:txBody>
      </p:sp>
      <p:sp>
        <p:nvSpPr>
          <p:cNvPr id="2" name="Slide Number Placeholder 1">
            <a:extLst>
              <a:ext uri="{FF2B5EF4-FFF2-40B4-BE49-F238E27FC236}">
                <a16:creationId xmlns:a16="http://schemas.microsoft.com/office/drawing/2014/main" id="{D917193D-40C6-9CD2-9AEA-AC4F77912C07}"/>
              </a:ext>
            </a:extLst>
          </p:cNvPr>
          <p:cNvSpPr>
            <a:spLocks noGrp="1"/>
          </p:cNvSpPr>
          <p:nvPr>
            <p:ph type="sldNum" sz="quarter" idx="12"/>
          </p:nvPr>
        </p:nvSpPr>
        <p:spPr/>
        <p:txBody>
          <a:bodyPr/>
          <a:lstStyle/>
          <a:p>
            <a:fld id="{AA521E76-5141-402C-AA3D-5DFE56D5A097}" type="slidenum">
              <a:rPr lang="en-CH" smtClean="0"/>
              <a:t>6</a:t>
            </a:fld>
            <a:endParaRPr lang="en-CH"/>
          </a:p>
        </p:txBody>
      </p:sp>
      <p:pic>
        <p:nvPicPr>
          <p:cNvPr id="8" name="Content Placeholder 7">
            <a:extLst>
              <a:ext uri="{FF2B5EF4-FFF2-40B4-BE49-F238E27FC236}">
                <a16:creationId xmlns:a16="http://schemas.microsoft.com/office/drawing/2014/main" id="{D4FCC082-18F7-7F2B-8C74-EDAEBC53EC46}"/>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2228144" y="1825625"/>
            <a:ext cx="7735711" cy="4351338"/>
          </a:xfrm>
        </p:spPr>
      </p:pic>
    </p:spTree>
    <p:extLst>
      <p:ext uri="{BB962C8B-B14F-4D97-AF65-F5344CB8AC3E}">
        <p14:creationId xmlns:p14="http://schemas.microsoft.com/office/powerpoint/2010/main" val="2165459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6442A0-E2C1-CA29-E15C-EA493638CE18}"/>
              </a:ext>
            </a:extLst>
          </p:cNvPr>
          <p:cNvSpPr>
            <a:spLocks noGrp="1"/>
          </p:cNvSpPr>
          <p:nvPr>
            <p:ph type="sldNum" sz="quarter" idx="12"/>
          </p:nvPr>
        </p:nvSpPr>
        <p:spPr/>
        <p:txBody>
          <a:bodyPr/>
          <a:lstStyle/>
          <a:p>
            <a:fld id="{AA521E76-5141-402C-AA3D-5DFE56D5A097}" type="slidenum">
              <a:rPr lang="en-CH" smtClean="0"/>
              <a:t>7</a:t>
            </a:fld>
            <a:endParaRPr lang="en-CH"/>
          </a:p>
        </p:txBody>
      </p:sp>
      <p:pic>
        <p:nvPicPr>
          <p:cNvPr id="6" name="VuBot_demo_modern">
            <a:hlinkClick r:id="" action="ppaction://media"/>
            <a:extLst>
              <a:ext uri="{FF2B5EF4-FFF2-40B4-BE49-F238E27FC236}">
                <a16:creationId xmlns:a16="http://schemas.microsoft.com/office/drawing/2014/main" id="{1F26CBDC-B8BB-7025-D820-36F594C52B2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276" cy="6858000"/>
          </a:xfrm>
        </p:spPr>
      </p:pic>
    </p:spTree>
    <p:extLst>
      <p:ext uri="{BB962C8B-B14F-4D97-AF65-F5344CB8AC3E}">
        <p14:creationId xmlns:p14="http://schemas.microsoft.com/office/powerpoint/2010/main" val="361542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3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95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3209-9DD5-48D0-0F49-13801AD4B003}"/>
              </a:ext>
            </a:extLst>
          </p:cNvPr>
          <p:cNvSpPr>
            <a:spLocks noGrp="1"/>
          </p:cNvSpPr>
          <p:nvPr>
            <p:ph type="ctrTitle"/>
          </p:nvPr>
        </p:nvSpPr>
        <p:spPr>
          <a:xfrm>
            <a:off x="58326" y="3937001"/>
            <a:ext cx="12129370" cy="1009737"/>
          </a:xfrm>
        </p:spPr>
        <p:txBody>
          <a:bodyPr>
            <a:normAutofit/>
          </a:bodyPr>
          <a:lstStyle/>
          <a:p>
            <a:r>
              <a:rPr lang="en-CA">
                <a:solidFill>
                  <a:srgbClr val="DCDAC7"/>
                </a:solidFill>
                <a:ea typeface="Segoe UI Black"/>
                <a:cs typeface="Calibri Light"/>
              </a:rPr>
              <a:t>Software Architecture</a:t>
            </a:r>
            <a:endParaRPr lang="fr-FR">
              <a:solidFill>
                <a:srgbClr val="DCDAC7"/>
              </a:solidFill>
            </a:endParaRPr>
          </a:p>
        </p:txBody>
      </p:sp>
      <p:sp>
        <p:nvSpPr>
          <p:cNvPr id="3" name="Slide Number Placeholder 2">
            <a:extLst>
              <a:ext uri="{FF2B5EF4-FFF2-40B4-BE49-F238E27FC236}">
                <a16:creationId xmlns:a16="http://schemas.microsoft.com/office/drawing/2014/main" id="{5B5159E9-D7C3-4E5C-EBCB-B774968FF717}"/>
              </a:ext>
            </a:extLst>
          </p:cNvPr>
          <p:cNvSpPr>
            <a:spLocks noGrp="1"/>
          </p:cNvSpPr>
          <p:nvPr>
            <p:ph type="sldNum" sz="quarter" idx="12"/>
          </p:nvPr>
        </p:nvSpPr>
        <p:spPr/>
        <p:txBody>
          <a:bodyPr/>
          <a:lstStyle/>
          <a:p>
            <a:fld id="{AA521E76-5141-402C-AA3D-5DFE56D5A097}" type="slidenum">
              <a:rPr lang="en-CH" smtClean="0"/>
              <a:t>8</a:t>
            </a:fld>
            <a:endParaRPr lang="en-CH"/>
          </a:p>
        </p:txBody>
      </p:sp>
      <p:sp>
        <p:nvSpPr>
          <p:cNvPr id="8" name="Subtitle 2">
            <a:extLst>
              <a:ext uri="{FF2B5EF4-FFF2-40B4-BE49-F238E27FC236}">
                <a16:creationId xmlns:a16="http://schemas.microsoft.com/office/drawing/2014/main" id="{C71BDE25-D939-5541-5C9E-B6BB64902FD1}"/>
              </a:ext>
            </a:extLst>
          </p:cNvPr>
          <p:cNvSpPr txBox="1">
            <a:spLocks/>
          </p:cNvSpPr>
          <p:nvPr/>
        </p:nvSpPr>
        <p:spPr>
          <a:xfrm>
            <a:off x="58326" y="174918"/>
            <a:ext cx="987779" cy="28228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100" b="1">
                <a:solidFill>
                  <a:schemeClr val="bg1"/>
                </a:solidFill>
                <a:latin typeface="+mj-lt"/>
                <a:ea typeface="+mn-lt"/>
                <a:cs typeface="Segoe UI"/>
              </a:rPr>
              <a:t>31.05.24</a:t>
            </a:r>
            <a:endParaRPr lang="fr-FR" sz="1100" b="1">
              <a:solidFill>
                <a:schemeClr val="bg1"/>
              </a:solidFill>
              <a:latin typeface="+mj-lt"/>
              <a:ea typeface="Calibri"/>
              <a:cs typeface="Calibri"/>
            </a:endParaRPr>
          </a:p>
        </p:txBody>
      </p:sp>
      <p:pic>
        <p:nvPicPr>
          <p:cNvPr id="5" name="Picture 4" descr="undefined">
            <a:extLst>
              <a:ext uri="{FF2B5EF4-FFF2-40B4-BE49-F238E27FC236}">
                <a16:creationId xmlns:a16="http://schemas.microsoft.com/office/drawing/2014/main" id="{803CB9C6-A62D-2919-2D06-343647FC3B86}"/>
              </a:ext>
            </a:extLst>
          </p:cNvPr>
          <p:cNvPicPr>
            <a:picLocks noChangeAspect="1" noChangeArrowheads="1"/>
          </p:cNvPicPr>
          <p:nvPr/>
        </p:nvPicPr>
        <p:blipFill>
          <a:blip r:embed="rId2">
            <a:biLevel thresh="50000"/>
            <a:extLst>
              <a:ext uri="{BEBA8EAE-BF5A-486C-A8C5-ECC9F3942E4B}">
                <a14:imgProps xmlns:a14="http://schemas.microsoft.com/office/drawing/2010/main">
                  <a14:imgLayer r:embed="rId3">
                    <a14:imgEffect>
                      <a14:artisticPhotocopy detail="10"/>
                    </a14:imgEffect>
                  </a14:imgLayer>
                </a14:imgProps>
              </a:ext>
              <a:ext uri="{28A0092B-C50C-407E-A947-70E740481C1C}">
                <a14:useLocalDpi xmlns:a14="http://schemas.microsoft.com/office/drawing/2010/main" val="0"/>
              </a:ext>
            </a:extLst>
          </a:blip>
          <a:srcRect/>
          <a:stretch>
            <a:fillRect/>
          </a:stretch>
        </p:blipFill>
        <p:spPr bwMode="auto">
          <a:xfrm>
            <a:off x="6745552" y="6115706"/>
            <a:ext cx="360000" cy="360000"/>
          </a:xfrm>
          <a:prstGeom prst="rect">
            <a:avLst/>
          </a:prstGeom>
          <a:noFill/>
        </p:spPr>
      </p:pic>
      <p:pic>
        <p:nvPicPr>
          <p:cNvPr id="6" name="Picture 6">
            <a:extLst>
              <a:ext uri="{FF2B5EF4-FFF2-40B4-BE49-F238E27FC236}">
                <a16:creationId xmlns:a16="http://schemas.microsoft.com/office/drawing/2014/main" id="{7FA605AD-1F8C-F017-7DA1-AEBDC95CE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084" y="6122522"/>
            <a:ext cx="841388" cy="3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logo&#10;&#10;Description automatically generated">
            <a:extLst>
              <a:ext uri="{FF2B5EF4-FFF2-40B4-BE49-F238E27FC236}">
                <a16:creationId xmlns:a16="http://schemas.microsoft.com/office/drawing/2014/main" id="{7311CB0F-A89F-9335-19B9-E8F9AD25C0F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726449" y="6025706"/>
            <a:ext cx="720000" cy="540000"/>
          </a:xfrm>
          <a:prstGeom prst="rect">
            <a:avLst/>
          </a:prstGeom>
        </p:spPr>
      </p:pic>
      <p:pic>
        <p:nvPicPr>
          <p:cNvPr id="4" name="Picture 3">
            <a:extLst>
              <a:ext uri="{FF2B5EF4-FFF2-40B4-BE49-F238E27FC236}">
                <a16:creationId xmlns:a16="http://schemas.microsoft.com/office/drawing/2014/main" id="{2C100803-A5CA-A16B-D616-CBAEA9C09D5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45" b="89687" l="4778" r="98353">
                        <a14:foregroundMark x1="14168" y1="37753" x2="5107" y2="53775"/>
                        <a14:foregroundMark x1="5107" y1="53775" x2="9885" y2="57459"/>
                        <a14:foregroundMark x1="81878" y1="34807" x2="61120" y2="37017"/>
                        <a14:foregroundMark x1="61120" y1="37017" x2="58320" y2="36280"/>
                        <a14:foregroundMark x1="89621" y1="37017" x2="91269" y2="55801"/>
                        <a14:foregroundMark x1="91269" y1="55801" x2="90939" y2="55985"/>
                        <a14:foregroundMark x1="92916" y1="46041" x2="94563" y2="52670"/>
                        <a14:backgroundMark x1="98847" y1="45856" x2="99176" y2="53407"/>
                      </a14:backgroundRemoval>
                    </a14:imgEffect>
                  </a14:imgLayer>
                </a14:imgProps>
              </a:ext>
            </a:extLst>
          </a:blip>
          <a:stretch>
            <a:fillRect/>
          </a:stretch>
        </p:blipFill>
        <p:spPr>
          <a:xfrm>
            <a:off x="4626069" y="1357602"/>
            <a:ext cx="2883417" cy="2579399"/>
          </a:xfrm>
          <a:prstGeom prst="rect">
            <a:avLst/>
          </a:prstGeom>
        </p:spPr>
      </p:pic>
    </p:spTree>
    <p:extLst>
      <p:ext uri="{BB962C8B-B14F-4D97-AF65-F5344CB8AC3E}">
        <p14:creationId xmlns:p14="http://schemas.microsoft.com/office/powerpoint/2010/main" val="235248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45EB-58D9-42AE-50E7-C2A6D356CA05}"/>
              </a:ext>
            </a:extLst>
          </p:cNvPr>
          <p:cNvSpPr>
            <a:spLocks noGrp="1"/>
          </p:cNvSpPr>
          <p:nvPr>
            <p:ph type="title"/>
          </p:nvPr>
        </p:nvSpPr>
        <p:spPr>
          <a:xfrm>
            <a:off x="913700" y="474757"/>
            <a:ext cx="10515600" cy="1325563"/>
          </a:xfrm>
        </p:spPr>
        <p:txBody>
          <a:bodyPr/>
          <a:lstStyle/>
          <a:p>
            <a:r>
              <a:rPr lang="en-CA" b="1">
                <a:latin typeface="Biotif Semi Bold"/>
                <a:ea typeface="+mj-lt"/>
                <a:cs typeface="Segoe UI"/>
              </a:rPr>
              <a:t>Libraries</a:t>
            </a:r>
            <a:endParaRPr lang="fr-FR" b="1">
              <a:latin typeface="Biotif Semi Bold"/>
              <a:cs typeface="Segoe UI"/>
            </a:endParaRPr>
          </a:p>
        </p:txBody>
      </p:sp>
      <p:sp>
        <p:nvSpPr>
          <p:cNvPr id="4" name="Slide Number Placeholder 3">
            <a:extLst>
              <a:ext uri="{FF2B5EF4-FFF2-40B4-BE49-F238E27FC236}">
                <a16:creationId xmlns:a16="http://schemas.microsoft.com/office/drawing/2014/main" id="{356FF212-AC3A-9D52-352A-605E5A111606}"/>
              </a:ext>
            </a:extLst>
          </p:cNvPr>
          <p:cNvSpPr>
            <a:spLocks noGrp="1"/>
          </p:cNvSpPr>
          <p:nvPr>
            <p:ph type="sldNum" sz="quarter" idx="12"/>
          </p:nvPr>
        </p:nvSpPr>
        <p:spPr/>
        <p:txBody>
          <a:bodyPr/>
          <a:lstStyle/>
          <a:p>
            <a:fld id="{AA521E76-5141-402C-AA3D-5DFE56D5A097}" type="slidenum">
              <a:rPr lang="en-CH" smtClean="0"/>
              <a:pPr/>
              <a:t>9</a:t>
            </a:fld>
            <a:endParaRPr lang="en-CH"/>
          </a:p>
        </p:txBody>
      </p:sp>
      <p:pic>
        <p:nvPicPr>
          <p:cNvPr id="6" name="Picture 2">
            <a:extLst>
              <a:ext uri="{FF2B5EF4-FFF2-40B4-BE49-F238E27FC236}">
                <a16:creationId xmlns:a16="http://schemas.microsoft.com/office/drawing/2014/main" id="{AAC96983-5B65-B7C9-C9BF-57A0CCAC4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361" y="3096213"/>
            <a:ext cx="2676337" cy="149939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4" descr="Une image contenant texte, capture d’écran, ciel, bus&#10;&#10;Description générée automatiquement">
            <a:extLst>
              <a:ext uri="{FF2B5EF4-FFF2-40B4-BE49-F238E27FC236}">
                <a16:creationId xmlns:a16="http://schemas.microsoft.com/office/drawing/2014/main" id="{25BF886D-5BDA-3DE9-C877-AB83F3A21BE3}"/>
              </a:ext>
            </a:extLst>
          </p:cNvPr>
          <p:cNvPicPr>
            <a:picLocks noChangeAspect="1"/>
          </p:cNvPicPr>
          <p:nvPr/>
        </p:nvPicPr>
        <p:blipFill>
          <a:blip r:embed="rId4"/>
          <a:stretch>
            <a:fillRect/>
          </a:stretch>
        </p:blipFill>
        <p:spPr>
          <a:xfrm>
            <a:off x="6564928" y="2973916"/>
            <a:ext cx="1959625" cy="2143092"/>
          </a:xfrm>
          <a:prstGeom prst="rect">
            <a:avLst/>
          </a:prstGeom>
        </p:spPr>
      </p:pic>
      <p:pic>
        <p:nvPicPr>
          <p:cNvPr id="1028" name="Picture 4">
            <a:extLst>
              <a:ext uri="{FF2B5EF4-FFF2-40B4-BE49-F238E27FC236}">
                <a16:creationId xmlns:a16="http://schemas.microsoft.com/office/drawing/2014/main" id="{00AF9593-D5FD-100C-3B75-78425C7DEF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03" y="2796319"/>
            <a:ext cx="1382747" cy="15676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ediaPipe with Python for Dummies | by Sujoy Kumar Goswami | Medium">
            <a:extLst>
              <a:ext uri="{FF2B5EF4-FFF2-40B4-BE49-F238E27FC236}">
                <a16:creationId xmlns:a16="http://schemas.microsoft.com/office/drawing/2014/main" id="{BFD37EA2-5BD5-8296-EBB2-CC6460BAA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3639" y="2520089"/>
            <a:ext cx="1947078" cy="49422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OpenAI Launches Commercial API for ChatGPT and Whisper">
            <a:extLst>
              <a:ext uri="{FF2B5EF4-FFF2-40B4-BE49-F238E27FC236}">
                <a16:creationId xmlns:a16="http://schemas.microsoft.com/office/drawing/2014/main" id="{5F05C45D-23D2-F007-4CBD-78D20EFCB5A1}"/>
              </a:ext>
            </a:extLst>
          </p:cNvPr>
          <p:cNvPicPr>
            <a:picLocks noChangeAspect="1"/>
          </p:cNvPicPr>
          <p:nvPr/>
        </p:nvPicPr>
        <p:blipFill>
          <a:blip r:embed="rId7"/>
          <a:stretch>
            <a:fillRect/>
          </a:stretch>
        </p:blipFill>
        <p:spPr>
          <a:xfrm>
            <a:off x="9606845" y="3293774"/>
            <a:ext cx="1854198" cy="468008"/>
          </a:xfrm>
          <a:prstGeom prst="rect">
            <a:avLst/>
          </a:prstGeom>
        </p:spPr>
      </p:pic>
      <p:sp>
        <p:nvSpPr>
          <p:cNvPr id="5" name="ZoneTexte 4">
            <a:extLst>
              <a:ext uri="{FF2B5EF4-FFF2-40B4-BE49-F238E27FC236}">
                <a16:creationId xmlns:a16="http://schemas.microsoft.com/office/drawing/2014/main" id="{4069E13C-296C-5710-C2F8-D89438C65F92}"/>
              </a:ext>
            </a:extLst>
          </p:cNvPr>
          <p:cNvSpPr txBox="1"/>
          <p:nvPr/>
        </p:nvSpPr>
        <p:spPr>
          <a:xfrm>
            <a:off x="9381066" y="2386659"/>
            <a:ext cx="254564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solidFill>
                <a:schemeClr val="tx1">
                  <a:lumMod val="75000"/>
                  <a:lumOff val="25000"/>
                </a:schemeClr>
              </a:solidFill>
            </a:endParaRPr>
          </a:p>
          <a:p>
            <a:r>
              <a:rPr lang="en-US" sz="1400" b="1">
                <a:solidFill>
                  <a:schemeClr val="tx1">
                    <a:lumMod val="75000"/>
                    <a:lumOff val="25000"/>
                  </a:schemeClr>
                </a:solidFill>
                <a:latin typeface="Source Sans Pro"/>
                <a:ea typeface="Source Sans Pro"/>
                <a:cs typeface="+mn-lt"/>
                <a:hlinkClick r:id="rId8">
                  <a:extLst>
                    <a:ext uri="{A12FA001-AC4F-418D-AE19-62706E023703}">
                      <ahyp:hlinkClr xmlns:ahyp="http://schemas.microsoft.com/office/drawing/2018/hyperlinkcolor" val="tx"/>
                    </a:ext>
                  </a:extLst>
                </a:hlinkClick>
              </a:rPr>
              <a:t>openai/</a:t>
            </a:r>
            <a:r>
              <a:rPr lang="en-US" sz="1400" b="1">
                <a:solidFill>
                  <a:schemeClr val="tx1">
                    <a:lumMod val="75000"/>
                    <a:lumOff val="25000"/>
                  </a:schemeClr>
                </a:solidFill>
                <a:latin typeface="IBM Plex Mono"/>
                <a:ea typeface="+mn-lt"/>
                <a:cs typeface="+mn-lt"/>
                <a:hlinkClick r:id="rId8">
                  <a:extLst>
                    <a:ext uri="{A12FA001-AC4F-418D-AE19-62706E023703}">
                      <ahyp:hlinkClr xmlns:ahyp="http://schemas.microsoft.com/office/drawing/2018/hyperlinkcolor" val="tx"/>
                    </a:ext>
                  </a:extLst>
                </a:hlinkClick>
              </a:rPr>
              <a:t>whisper-large-v3</a:t>
            </a:r>
            <a:r>
              <a:rPr lang="en-US" sz="1400" b="1">
                <a:solidFill>
                  <a:schemeClr val="tx1">
                    <a:lumMod val="75000"/>
                    <a:lumOff val="25000"/>
                  </a:schemeClr>
                </a:solidFill>
                <a:latin typeface="Source Sans Pro"/>
                <a:ea typeface="Source Sans Pro"/>
                <a:cs typeface="+mn-lt"/>
              </a:rPr>
              <a:t> </a:t>
            </a:r>
            <a:endParaRPr lang="en-US" sz="1400">
              <a:solidFill>
                <a:schemeClr val="tx1">
                  <a:lumMod val="75000"/>
                  <a:lumOff val="25000"/>
                </a:schemeClr>
              </a:solidFill>
            </a:endParaRPr>
          </a:p>
          <a:p>
            <a:endParaRPr lang="en-US" sz="1400" b="1">
              <a:solidFill>
                <a:schemeClr val="tx1">
                  <a:lumMod val="75000"/>
                  <a:lumOff val="25000"/>
                </a:schemeClr>
              </a:solidFill>
              <a:latin typeface="Source Sans Pro"/>
              <a:ea typeface="Source Sans Pro"/>
            </a:endParaRPr>
          </a:p>
          <a:p>
            <a:endParaRPr lang="en-US" sz="1400">
              <a:solidFill>
                <a:schemeClr val="tx1">
                  <a:lumMod val="75000"/>
                  <a:lumOff val="25000"/>
                </a:schemeClr>
              </a:solidFill>
            </a:endParaRPr>
          </a:p>
        </p:txBody>
      </p:sp>
      <p:sp>
        <p:nvSpPr>
          <p:cNvPr id="7" name="ZoneTexte 6">
            <a:extLst>
              <a:ext uri="{FF2B5EF4-FFF2-40B4-BE49-F238E27FC236}">
                <a16:creationId xmlns:a16="http://schemas.microsoft.com/office/drawing/2014/main" id="{FB59BC9F-49DE-B4CD-CA47-5C4E20F5518B}"/>
              </a:ext>
            </a:extLst>
          </p:cNvPr>
          <p:cNvSpPr txBox="1"/>
          <p:nvPr/>
        </p:nvSpPr>
        <p:spPr>
          <a:xfrm>
            <a:off x="6450658" y="2584214"/>
            <a:ext cx="24186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u="sng">
                <a:solidFill>
                  <a:schemeClr val="tx1">
                    <a:lumMod val="75000"/>
                    <a:lumOff val="25000"/>
                  </a:schemeClr>
                </a:solidFill>
                <a:latin typeface="IBM Plex Mono"/>
                <a:ea typeface="+mn-lt"/>
                <a:cs typeface="+mn-lt"/>
                <a:hlinkClick r:id="rId9">
                  <a:extLst>
                    <a:ext uri="{A12FA001-AC4F-418D-AE19-62706E023703}">
                      <ahyp:hlinkClr xmlns:ahyp="http://schemas.microsoft.com/office/drawing/2018/hyperlinkcolor" val="tx"/>
                    </a:ext>
                  </a:extLst>
                </a:hlinkClick>
              </a:rPr>
              <a:t>facebook/</a:t>
            </a:r>
            <a:r>
              <a:rPr lang="en-US" sz="1400" b="1" u="sng">
                <a:solidFill>
                  <a:schemeClr val="tx1">
                    <a:lumMod val="75000"/>
                    <a:lumOff val="25000"/>
                  </a:schemeClr>
                </a:solidFill>
                <a:latin typeface="Segoe UI"/>
                <a:ea typeface="+mn-lt"/>
                <a:cs typeface="+mn-lt"/>
                <a:hlinkClick r:id="rId9">
                  <a:extLst>
                    <a:ext uri="{A12FA001-AC4F-418D-AE19-62706E023703}">
                      <ahyp:hlinkClr xmlns:ahyp="http://schemas.microsoft.com/office/drawing/2018/hyperlinkcolor" val="tx"/>
                    </a:ext>
                  </a:extLst>
                </a:hlinkClick>
              </a:rPr>
              <a:t>detr-resnet-50</a:t>
            </a:r>
            <a:endParaRPr lang="fr-FR" sz="1400" b="1" u="sng">
              <a:solidFill>
                <a:schemeClr val="tx1">
                  <a:lumMod val="75000"/>
                  <a:lumOff val="25000"/>
                </a:schemeClr>
              </a:solidFill>
              <a:latin typeface="Segoe UI"/>
              <a:ea typeface="+mn-lt"/>
              <a:cs typeface="+mn-lt"/>
            </a:endParaRPr>
          </a:p>
        </p:txBody>
      </p:sp>
    </p:spTree>
    <p:extLst>
      <p:ext uri="{BB962C8B-B14F-4D97-AF65-F5344CB8AC3E}">
        <p14:creationId xmlns:p14="http://schemas.microsoft.com/office/powerpoint/2010/main" val="2318508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anzhaus Luzern">
      <a:majorFont>
        <a:latin typeface="Biotif Semi Bold"/>
        <a:ea typeface=""/>
        <a:cs typeface=""/>
      </a:majorFont>
      <a:minorFont>
        <a:latin typeface="Biot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1868</Words>
  <Application>Microsoft Office PowerPoint</Application>
  <PresentationFormat>Grand écran</PresentationFormat>
  <Paragraphs>396</Paragraphs>
  <Slides>53</Slides>
  <Notes>31</Notes>
  <HiddenSlides>21</HiddenSlides>
  <MMClips>3</MMClips>
  <ScaleCrop>false</ScaleCrop>
  <HeadingPairs>
    <vt:vector size="4" baseType="variant">
      <vt:variant>
        <vt:lpstr>Thème</vt:lpstr>
      </vt:variant>
      <vt:variant>
        <vt:i4>1</vt:i4>
      </vt:variant>
      <vt:variant>
        <vt:lpstr>Titres des diapositives</vt:lpstr>
      </vt:variant>
      <vt:variant>
        <vt:i4>53</vt:i4>
      </vt:variant>
    </vt:vector>
  </HeadingPairs>
  <TitlesOfParts>
    <vt:vector size="54" baseType="lpstr">
      <vt:lpstr>Office Theme</vt:lpstr>
      <vt:lpstr>Présentation PowerPoint</vt:lpstr>
      <vt:lpstr>Table of Contents</vt:lpstr>
      <vt:lpstr>Introduction</vt:lpstr>
      <vt:lpstr>Concept &amp; Aim</vt:lpstr>
      <vt:lpstr>Modalities overview</vt:lpstr>
      <vt:lpstr>Recognized Gestures</vt:lpstr>
      <vt:lpstr>Présentation PowerPoint</vt:lpstr>
      <vt:lpstr>Software Architecture</vt:lpstr>
      <vt:lpstr>Libraries</vt:lpstr>
      <vt:lpstr>Modality Fusion</vt:lpstr>
      <vt:lpstr>Modality Fusion</vt:lpstr>
      <vt:lpstr>Modality Fusion</vt:lpstr>
      <vt:lpstr>Modality Fusion</vt:lpstr>
      <vt:lpstr>Modality Fusion</vt:lpstr>
      <vt:lpstr>Modality Fusion</vt:lpstr>
      <vt:lpstr>Modality Fusion</vt:lpstr>
      <vt:lpstr>Modality Fusion</vt:lpstr>
      <vt:lpstr>CARE/CASE Models</vt:lpstr>
      <vt:lpstr>Evaluation</vt:lpstr>
      <vt:lpstr>Experiment</vt:lpstr>
      <vt:lpstr>Statistical Analysis</vt:lpstr>
      <vt:lpstr>Query Runtimes</vt:lpstr>
      <vt:lpstr>Runtime Performance</vt:lpstr>
      <vt:lpstr>Accuracy</vt:lpstr>
      <vt:lpstr>Interpretation of Results</vt:lpstr>
      <vt:lpstr>Limitations and Future Work</vt:lpstr>
      <vt:lpstr>Limitations</vt:lpstr>
      <vt:lpstr>Future Works</vt:lpstr>
      <vt:lpstr>Conclusion</vt:lpstr>
      <vt:lpstr>Conclusion</vt:lpstr>
      <vt:lpstr>Thanks for listening</vt:lpstr>
      <vt:lpstr>References</vt:lpstr>
      <vt:lpstr>Supplementary Slides</vt:lpstr>
      <vt:lpstr>Libraries – Image Processing</vt:lpstr>
      <vt:lpstr>Libraries – Gesture Recognition</vt:lpstr>
      <vt:lpstr>AI Libraries – Speech Recognition</vt:lpstr>
      <vt:lpstr>Libraries – Object Detection</vt:lpstr>
      <vt:lpstr>Libraries – Object Detection</vt:lpstr>
      <vt:lpstr>CARE Model</vt:lpstr>
      <vt:lpstr>CASE Model</vt:lpstr>
      <vt:lpstr>Limitations</vt:lpstr>
      <vt:lpstr>Future Works</vt:lpstr>
      <vt:lpstr>Limitations</vt:lpstr>
      <vt:lpstr>Modalities Fusion</vt:lpstr>
      <vt:lpstr>Modalities Fusion</vt:lpstr>
      <vt:lpstr>Modalities Fusion</vt:lpstr>
      <vt:lpstr>Modalities Fusion</vt:lpstr>
      <vt:lpstr>Modalities Fusion</vt:lpstr>
      <vt:lpstr>Modalities Fusion</vt:lpstr>
      <vt:lpstr>Modalities Fusion</vt:lpstr>
      <vt:lpstr>Modalities Fusion</vt:lpstr>
      <vt:lpstr>Modalities Fusion</vt:lpstr>
      <vt:lpstr>Modalities Fusion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Olivia Lecomte</dc:creator>
  <cp:lastModifiedBy>Olivia Lecomte</cp:lastModifiedBy>
  <cp:revision>19</cp:revision>
  <dcterms:created xsi:type="dcterms:W3CDTF">2024-03-26T10:52:45Z</dcterms:created>
  <dcterms:modified xsi:type="dcterms:W3CDTF">2024-06-06T19:03:47Z</dcterms:modified>
</cp:coreProperties>
</file>